
<file path=[Content_Types].xml><?xml version="1.0" encoding="utf-8"?>
<Types xmlns="http://schemas.openxmlformats.org/package/2006/content-types">
  <Default Extension="emf" ContentType="image/x-emf"/>
  <Default Extension="fntdata" ContentType="application/x-fontdata"/>
  <Default Extension="gif" ContentType="image/gif"/>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4" r:id="rId1"/>
    <p:sldMasterId id="2147483852" r:id="rId2"/>
  </p:sldMasterIdLst>
  <p:notesMasterIdLst>
    <p:notesMasterId r:id="rId39"/>
  </p:notesMasterIdLst>
  <p:handoutMasterIdLst>
    <p:handoutMasterId r:id="rId40"/>
  </p:handoutMasterIdLst>
  <p:sldIdLst>
    <p:sldId id="376" r:id="rId3"/>
    <p:sldId id="447" r:id="rId4"/>
    <p:sldId id="425" r:id="rId5"/>
    <p:sldId id="426" r:id="rId6"/>
    <p:sldId id="508" r:id="rId7"/>
    <p:sldId id="427" r:id="rId8"/>
    <p:sldId id="263" r:id="rId9"/>
    <p:sldId id="380" r:id="rId10"/>
    <p:sldId id="381" r:id="rId11"/>
    <p:sldId id="379" r:id="rId12"/>
    <p:sldId id="297" r:id="rId13"/>
    <p:sldId id="309" r:id="rId14"/>
    <p:sldId id="299" r:id="rId15"/>
    <p:sldId id="298" r:id="rId16"/>
    <p:sldId id="300" r:id="rId17"/>
    <p:sldId id="307" r:id="rId18"/>
    <p:sldId id="378" r:id="rId19"/>
    <p:sldId id="314" r:id="rId20"/>
    <p:sldId id="544" r:id="rId21"/>
    <p:sldId id="547" r:id="rId22"/>
    <p:sldId id="545" r:id="rId23"/>
    <p:sldId id="546" r:id="rId24"/>
    <p:sldId id="359" r:id="rId25"/>
    <p:sldId id="549" r:id="rId26"/>
    <p:sldId id="550" r:id="rId27"/>
    <p:sldId id="552" r:id="rId28"/>
    <p:sldId id="361" r:id="rId29"/>
    <p:sldId id="551" r:id="rId30"/>
    <p:sldId id="351" r:id="rId31"/>
    <p:sldId id="348" r:id="rId32"/>
    <p:sldId id="349" r:id="rId33"/>
    <p:sldId id="350" r:id="rId34"/>
    <p:sldId id="355" r:id="rId35"/>
    <p:sldId id="548" r:id="rId36"/>
    <p:sldId id="543" r:id="rId37"/>
    <p:sldId id="391" r:id="rId38"/>
  </p:sldIdLst>
  <p:sldSz cx="11520488" cy="6483350"/>
  <p:notesSz cx="6858000" cy="9144000"/>
  <p:embeddedFontLst>
    <p:embeddedFont>
      <p:font typeface="Arial Unicode MS" panose="020B0604020202020204" charset="-128"/>
      <p:regular r:id="rId41"/>
    </p:embeddedFon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Lucida Sans Unicode" panose="020B0602030504020204" pitchFamily="34" charset="0"/>
      <p:regular r:id="rId50"/>
    </p:embeddedFont>
    <p:embeddedFont>
      <p:font typeface="Wingdings 2" panose="05020102010507070707" pitchFamily="18" charset="2"/>
      <p:regular r:id="rId51"/>
    </p:embeddedFont>
  </p:embeddedFontLst>
  <p:defaultTextStyle>
    <a:defPPr>
      <a:defRPr lang="en-US"/>
    </a:defPPr>
    <a:lvl1pPr marL="0" algn="l" defTabSz="1028644" rtl="0" eaLnBrk="1" latinLnBrk="0" hangingPunct="1">
      <a:defRPr sz="2016" kern="1200">
        <a:solidFill>
          <a:schemeClr val="tx1"/>
        </a:solidFill>
        <a:latin typeface="+mn-lt"/>
        <a:ea typeface="+mn-ea"/>
        <a:cs typeface="+mn-cs"/>
      </a:defRPr>
    </a:lvl1pPr>
    <a:lvl2pPr marL="514322" algn="l" defTabSz="1028644" rtl="0" eaLnBrk="1" latinLnBrk="0" hangingPunct="1">
      <a:defRPr sz="2016" kern="1200">
        <a:solidFill>
          <a:schemeClr val="tx1"/>
        </a:solidFill>
        <a:latin typeface="+mn-lt"/>
        <a:ea typeface="+mn-ea"/>
        <a:cs typeface="+mn-cs"/>
      </a:defRPr>
    </a:lvl2pPr>
    <a:lvl3pPr marL="1028644" algn="l" defTabSz="1028644" rtl="0" eaLnBrk="1" latinLnBrk="0" hangingPunct="1">
      <a:defRPr sz="2016" kern="1200">
        <a:solidFill>
          <a:schemeClr val="tx1"/>
        </a:solidFill>
        <a:latin typeface="+mn-lt"/>
        <a:ea typeface="+mn-ea"/>
        <a:cs typeface="+mn-cs"/>
      </a:defRPr>
    </a:lvl3pPr>
    <a:lvl4pPr marL="1542965" algn="l" defTabSz="1028644" rtl="0" eaLnBrk="1" latinLnBrk="0" hangingPunct="1">
      <a:defRPr sz="2016" kern="1200">
        <a:solidFill>
          <a:schemeClr val="tx1"/>
        </a:solidFill>
        <a:latin typeface="+mn-lt"/>
        <a:ea typeface="+mn-ea"/>
        <a:cs typeface="+mn-cs"/>
      </a:defRPr>
    </a:lvl4pPr>
    <a:lvl5pPr marL="2057287" algn="l" defTabSz="1028644" rtl="0" eaLnBrk="1" latinLnBrk="0" hangingPunct="1">
      <a:defRPr sz="2016" kern="1200">
        <a:solidFill>
          <a:schemeClr val="tx1"/>
        </a:solidFill>
        <a:latin typeface="+mn-lt"/>
        <a:ea typeface="+mn-ea"/>
        <a:cs typeface="+mn-cs"/>
      </a:defRPr>
    </a:lvl5pPr>
    <a:lvl6pPr marL="2571609" algn="l" defTabSz="1028644" rtl="0" eaLnBrk="1" latinLnBrk="0" hangingPunct="1">
      <a:defRPr sz="2016" kern="1200">
        <a:solidFill>
          <a:schemeClr val="tx1"/>
        </a:solidFill>
        <a:latin typeface="+mn-lt"/>
        <a:ea typeface="+mn-ea"/>
        <a:cs typeface="+mn-cs"/>
      </a:defRPr>
    </a:lvl6pPr>
    <a:lvl7pPr marL="3085931" algn="l" defTabSz="1028644" rtl="0" eaLnBrk="1" latinLnBrk="0" hangingPunct="1">
      <a:defRPr sz="2016" kern="1200">
        <a:solidFill>
          <a:schemeClr val="tx1"/>
        </a:solidFill>
        <a:latin typeface="+mn-lt"/>
        <a:ea typeface="+mn-ea"/>
        <a:cs typeface="+mn-cs"/>
      </a:defRPr>
    </a:lvl7pPr>
    <a:lvl8pPr marL="3600253" algn="l" defTabSz="1028644" rtl="0" eaLnBrk="1" latinLnBrk="0" hangingPunct="1">
      <a:defRPr sz="2016" kern="1200">
        <a:solidFill>
          <a:schemeClr val="tx1"/>
        </a:solidFill>
        <a:latin typeface="+mn-lt"/>
        <a:ea typeface="+mn-ea"/>
        <a:cs typeface="+mn-cs"/>
      </a:defRPr>
    </a:lvl8pPr>
    <a:lvl9pPr marL="4114575" algn="l" defTabSz="1028644" rtl="0" eaLnBrk="1" latinLnBrk="0" hangingPunct="1">
      <a:defRPr sz="2016"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lides" id="{B3A75CEF-E924-4E22-85D5-2008B2FDE700}">
          <p14:sldIdLst>
            <p14:sldId id="376"/>
            <p14:sldId id="447"/>
            <p14:sldId id="425"/>
            <p14:sldId id="426"/>
            <p14:sldId id="508"/>
            <p14:sldId id="427"/>
            <p14:sldId id="263"/>
            <p14:sldId id="380"/>
            <p14:sldId id="381"/>
            <p14:sldId id="379"/>
            <p14:sldId id="297"/>
            <p14:sldId id="309"/>
            <p14:sldId id="299"/>
            <p14:sldId id="298"/>
            <p14:sldId id="300"/>
            <p14:sldId id="307"/>
            <p14:sldId id="378"/>
            <p14:sldId id="314"/>
            <p14:sldId id="544"/>
            <p14:sldId id="547"/>
            <p14:sldId id="545"/>
            <p14:sldId id="546"/>
            <p14:sldId id="359"/>
            <p14:sldId id="549"/>
            <p14:sldId id="550"/>
            <p14:sldId id="552"/>
            <p14:sldId id="361"/>
            <p14:sldId id="551"/>
            <p14:sldId id="351"/>
            <p14:sldId id="348"/>
            <p14:sldId id="349"/>
            <p14:sldId id="350"/>
            <p14:sldId id="355"/>
            <p14:sldId id="548"/>
            <p14:sldId id="543"/>
            <p14:sldId id="391"/>
          </p14:sldIdLst>
        </p14:section>
      </p14:sectionLst>
    </p:ext>
    <p:ext uri="{EFAFB233-063F-42B5-8137-9DF3F51BA10A}">
      <p15:sldGuideLst xmlns:p15="http://schemas.microsoft.com/office/powerpoint/2012/main">
        <p15:guide id="1" orient="horz" pos="1339" userDrawn="1">
          <p15:clr>
            <a:srgbClr val="A4A3A4"/>
          </p15:clr>
        </p15:guide>
        <p15:guide id="2" pos="3629">
          <p15:clr>
            <a:srgbClr val="A4A3A4"/>
          </p15:clr>
        </p15:guide>
        <p15:guide id="3" orient="horz" pos="591" userDrawn="1">
          <p15:clr>
            <a:srgbClr val="A4A3A4"/>
          </p15:clr>
        </p15:guide>
        <p15:guide id="4" pos="5103" userDrawn="1">
          <p15:clr>
            <a:srgbClr val="A4A3A4"/>
          </p15:clr>
        </p15:guide>
        <p15:guide id="5" pos="2449" userDrawn="1">
          <p15:clr>
            <a:srgbClr val="A4A3A4"/>
          </p15:clr>
        </p15:guide>
        <p15:guide id="6" pos="4218" userDrawn="1">
          <p15:clr>
            <a:srgbClr val="A4A3A4"/>
          </p15:clr>
        </p15:guide>
        <p15:guide id="7" orient="horz" pos="2836" userDrawn="1">
          <p15:clr>
            <a:srgbClr val="A4A3A4"/>
          </p15:clr>
        </p15:guide>
        <p15:guide id="8" orient="horz" pos="3607" userDrawn="1">
          <p15:clr>
            <a:srgbClr val="A4A3A4"/>
          </p15:clr>
        </p15:guide>
        <p15:guide id="9" orient="horz" pos="1021" userDrawn="1">
          <p15:clr>
            <a:srgbClr val="A4A3A4"/>
          </p15:clr>
        </p15:guide>
        <p15:guide id="10" orient="horz" pos="3902" userDrawn="1">
          <p15:clr>
            <a:srgbClr val="A4A3A4"/>
          </p15:clr>
        </p15:guide>
        <p15:guide id="11" pos="6940" userDrawn="1">
          <p15:clr>
            <a:srgbClr val="A4A3A4"/>
          </p15:clr>
        </p15:guide>
        <p15:guide id="12" orient="horz" pos="2087" userDrawn="1">
          <p15:clr>
            <a:srgbClr val="A4A3A4"/>
          </p15:clr>
        </p15:guide>
        <p15:guide id="13" orient="horz" pos="2496" userDrawn="1">
          <p15:clr>
            <a:srgbClr val="A4A3A4"/>
          </p15:clr>
        </p15:guide>
        <p15:guide id="14" orient="horz" pos="1566" userDrawn="1">
          <p15:clr>
            <a:srgbClr val="A4A3A4"/>
          </p15:clr>
        </p15:guide>
        <p15:guide id="15" pos="635" userDrawn="1">
          <p15:clr>
            <a:srgbClr val="A4A3A4"/>
          </p15:clr>
        </p15:guide>
        <p15:guide id="16" pos="2767" userDrawn="1">
          <p15:clr>
            <a:srgbClr val="A4A3A4"/>
          </p15:clr>
        </p15:guide>
        <p15:guide id="17" pos="2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2DD"/>
    <a:srgbClr val="009AB2"/>
    <a:srgbClr val="31B3BF"/>
    <a:srgbClr val="009999"/>
    <a:srgbClr val="0062C2"/>
    <a:srgbClr val="CE12AA"/>
    <a:srgbClr val="0066CC"/>
    <a:srgbClr val="95C11F"/>
    <a:srgbClr val="C1E5F4"/>
    <a:srgbClr val="E5E3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9F5EA-469F-488B-8F8F-1DBA0D86F43C}" v="1" dt="2023-03-16T10:35:50.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51" autoAdjust="0"/>
    <p:restoredTop sz="70388" autoAdjust="0"/>
  </p:normalViewPr>
  <p:slideViewPr>
    <p:cSldViewPr snapToGrid="0">
      <p:cViewPr varScale="1">
        <p:scale>
          <a:sx n="84" d="100"/>
          <a:sy n="84" d="100"/>
        </p:scale>
        <p:origin x="1086" y="102"/>
      </p:cViewPr>
      <p:guideLst>
        <p:guide orient="horz" pos="1339"/>
        <p:guide pos="3629"/>
        <p:guide orient="horz" pos="591"/>
        <p:guide pos="5103"/>
        <p:guide pos="2449"/>
        <p:guide pos="4218"/>
        <p:guide orient="horz" pos="2836"/>
        <p:guide orient="horz" pos="3607"/>
        <p:guide orient="horz" pos="1021"/>
        <p:guide orient="horz" pos="3902"/>
        <p:guide pos="6940"/>
        <p:guide orient="horz" pos="2087"/>
        <p:guide orient="horz" pos="2496"/>
        <p:guide orient="horz" pos="1566"/>
        <p:guide pos="635"/>
        <p:guide pos="2767"/>
        <p:guide pos="249"/>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Phillip" userId="b2400e43-de11-44fa-8ba9-70909fe0769f" providerId="ADAL" clId="{6D79F5EA-469F-488B-8F8F-1DBA0D86F43C}"/>
    <pc:docChg chg="addSld modSld modSection">
      <pc:chgData name="John, Phillip" userId="b2400e43-de11-44fa-8ba9-70909fe0769f" providerId="ADAL" clId="{6D79F5EA-469F-488B-8F8F-1DBA0D86F43C}" dt="2023-03-16T10:35:50.377" v="1" actId="931"/>
      <pc:docMkLst>
        <pc:docMk/>
      </pc:docMkLst>
      <pc:sldChg chg="addSp delSp modSp new">
        <pc:chgData name="John, Phillip" userId="b2400e43-de11-44fa-8ba9-70909fe0769f" providerId="ADAL" clId="{6D79F5EA-469F-488B-8F8F-1DBA0D86F43C}" dt="2023-03-16T10:35:50.377" v="1" actId="931"/>
        <pc:sldMkLst>
          <pc:docMk/>
          <pc:sldMk cId="3646100668" sldId="375"/>
        </pc:sldMkLst>
        <pc:spChg chg="del">
          <ac:chgData name="John, Phillip" userId="b2400e43-de11-44fa-8ba9-70909fe0769f" providerId="ADAL" clId="{6D79F5EA-469F-488B-8F8F-1DBA0D86F43C}" dt="2023-03-16T10:35:50.377" v="1" actId="931"/>
          <ac:spMkLst>
            <pc:docMk/>
            <pc:sldMk cId="3646100668" sldId="375"/>
            <ac:spMk id="4" creationId="{B770DB34-9E63-245F-B743-0CD8759FBDCB}"/>
          </ac:spMkLst>
        </pc:spChg>
        <pc:picChg chg="add mod">
          <ac:chgData name="John, Phillip" userId="b2400e43-de11-44fa-8ba9-70909fe0769f" providerId="ADAL" clId="{6D79F5EA-469F-488B-8F8F-1DBA0D86F43C}" dt="2023-03-16T10:35:50.377" v="1" actId="931"/>
          <ac:picMkLst>
            <pc:docMk/>
            <pc:sldMk cId="3646100668" sldId="375"/>
            <ac:picMk id="6" creationId="{0158A6CE-E0D0-0CAE-FE31-A4652B98606E}"/>
          </ac:picMkLst>
        </pc:picChg>
      </pc:sldChg>
    </pc:docChg>
  </pc:docChgLst>
  <pc:docChgLst>
    <pc:chgData name="John, Phillip" userId="b2400e43-de11-44fa-8ba9-70909fe0769f" providerId="ADAL" clId="{5E14989A-AE16-4B6D-B985-539C36FFC9A0}"/>
    <pc:docChg chg="modSld">
      <pc:chgData name="John, Phillip" userId="b2400e43-de11-44fa-8ba9-70909fe0769f" providerId="ADAL" clId="{5E14989A-AE16-4B6D-B985-539C36FFC9A0}" dt="2022-02-11T16:21:31.480" v="0" actId="165"/>
      <pc:docMkLst>
        <pc:docMk/>
      </pc:docMkLst>
      <pc:sldChg chg="delSp modSp">
        <pc:chgData name="John, Phillip" userId="b2400e43-de11-44fa-8ba9-70909fe0769f" providerId="ADAL" clId="{5E14989A-AE16-4B6D-B985-539C36FFC9A0}" dt="2022-02-11T16:21:31.480" v="0" actId="165"/>
        <pc:sldMkLst>
          <pc:docMk/>
          <pc:sldMk cId="3543987760" sldId="373"/>
        </pc:sldMkLst>
        <pc:spChg chg="mod">
          <ac:chgData name="John, Phillip" userId="b2400e43-de11-44fa-8ba9-70909fe0769f" providerId="ADAL" clId="{5E14989A-AE16-4B6D-B985-539C36FFC9A0}" dt="2022-02-11T16:21:31.480" v="0" actId="165"/>
          <ac:spMkLst>
            <pc:docMk/>
            <pc:sldMk cId="3543987760" sldId="373"/>
            <ac:spMk id="88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89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1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3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4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5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6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7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8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99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1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3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0"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041"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04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4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59"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060"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06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6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6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6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6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6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6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7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8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9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9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9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096" creationId="{03DF2396-317E-4322-B6E1-25522E4D3850}"/>
          </ac:spMkLst>
        </pc:spChg>
        <pc:spChg chg="mod">
          <ac:chgData name="John, Phillip" userId="b2400e43-de11-44fa-8ba9-70909fe0769f" providerId="ADAL" clId="{5E14989A-AE16-4B6D-B985-539C36FFC9A0}" dt="2022-02-11T16:21:31.480" v="0" actId="165"/>
          <ac:spMkLst>
            <pc:docMk/>
            <pc:sldMk cId="3543987760" sldId="373"/>
            <ac:spMk id="1097" creationId="{8BC3CF0E-3F81-41FE-9E56-09BF7D06AB49}"/>
          </ac:spMkLst>
        </pc:spChg>
        <pc:spChg chg="mod">
          <ac:chgData name="John, Phillip" userId="b2400e43-de11-44fa-8ba9-70909fe0769f" providerId="ADAL" clId="{5E14989A-AE16-4B6D-B985-539C36FFC9A0}" dt="2022-02-11T16:21:31.480" v="0" actId="165"/>
          <ac:spMkLst>
            <pc:docMk/>
            <pc:sldMk cId="3543987760" sldId="373"/>
            <ac:spMk id="1098" creationId="{EFAA7D20-0625-45A1-8EA5-321FB80F2189}"/>
          </ac:spMkLst>
        </pc:spChg>
        <pc:spChg chg="mod">
          <ac:chgData name="John, Phillip" userId="b2400e43-de11-44fa-8ba9-70909fe0769f" providerId="ADAL" clId="{5E14989A-AE16-4B6D-B985-539C36FFC9A0}" dt="2022-02-11T16:21:31.480" v="0" actId="165"/>
          <ac:spMkLst>
            <pc:docMk/>
            <pc:sldMk cId="3543987760" sldId="373"/>
            <ac:spMk id="1099" creationId="{D7755EDF-6FEF-4E23-A1E5-9B2F22D51527}"/>
          </ac:spMkLst>
        </pc:spChg>
        <pc:spChg chg="mod">
          <ac:chgData name="John, Phillip" userId="b2400e43-de11-44fa-8ba9-70909fe0769f" providerId="ADAL" clId="{5E14989A-AE16-4B6D-B985-539C36FFC9A0}" dt="2022-02-11T16:21:31.480" v="0" actId="165"/>
          <ac:spMkLst>
            <pc:docMk/>
            <pc:sldMk cId="3543987760" sldId="373"/>
            <ac:spMk id="1100" creationId="{966546A6-28DD-475C-A27F-979A58DEF2A6}"/>
          </ac:spMkLst>
        </pc:spChg>
        <pc:spChg chg="mod">
          <ac:chgData name="John, Phillip" userId="b2400e43-de11-44fa-8ba9-70909fe0769f" providerId="ADAL" clId="{5E14989A-AE16-4B6D-B985-539C36FFC9A0}" dt="2022-02-11T16:21:31.480" v="0" actId="165"/>
          <ac:spMkLst>
            <pc:docMk/>
            <pc:sldMk cId="3543987760" sldId="373"/>
            <ac:spMk id="1101" creationId="{6B2869FE-25F6-417A-901B-86EF3EA4CEB5}"/>
          </ac:spMkLst>
        </pc:spChg>
        <pc:spChg chg="mod">
          <ac:chgData name="John, Phillip" userId="b2400e43-de11-44fa-8ba9-70909fe0769f" providerId="ADAL" clId="{5E14989A-AE16-4B6D-B985-539C36FFC9A0}" dt="2022-02-11T16:21:31.480" v="0" actId="165"/>
          <ac:spMkLst>
            <pc:docMk/>
            <pc:sldMk cId="3543987760" sldId="373"/>
            <ac:spMk id="1102" creationId="{813356FA-480D-4899-8079-4FE3AD7AC2A2}"/>
          </ac:spMkLst>
        </pc:spChg>
        <pc:spChg chg="mod">
          <ac:chgData name="John, Phillip" userId="b2400e43-de11-44fa-8ba9-70909fe0769f" providerId="ADAL" clId="{5E14989A-AE16-4B6D-B985-539C36FFC9A0}" dt="2022-02-11T16:21:31.480" v="0" actId="165"/>
          <ac:spMkLst>
            <pc:docMk/>
            <pc:sldMk cId="3543987760" sldId="373"/>
            <ac:spMk id="1103" creationId="{01B2B766-55AB-4F99-92E6-DDBC8AD6359F}"/>
          </ac:spMkLst>
        </pc:spChg>
        <pc:spChg chg="mod">
          <ac:chgData name="John, Phillip" userId="b2400e43-de11-44fa-8ba9-70909fe0769f" providerId="ADAL" clId="{5E14989A-AE16-4B6D-B985-539C36FFC9A0}" dt="2022-02-11T16:21:31.480" v="0" actId="165"/>
          <ac:spMkLst>
            <pc:docMk/>
            <pc:sldMk cId="3543987760" sldId="373"/>
            <ac:spMk id="1104" creationId="{5CCEA9FD-7FE2-45E5-A778-6C551E20B0DD}"/>
          </ac:spMkLst>
        </pc:spChg>
        <pc:spChg chg="mod">
          <ac:chgData name="John, Phillip" userId="b2400e43-de11-44fa-8ba9-70909fe0769f" providerId="ADAL" clId="{5E14989A-AE16-4B6D-B985-539C36FFC9A0}" dt="2022-02-11T16:21:31.480" v="0" actId="165"/>
          <ac:spMkLst>
            <pc:docMk/>
            <pc:sldMk cId="3543987760" sldId="373"/>
            <ac:spMk id="1105" creationId="{E7B2DE93-1921-4A25-8960-BA8110401CB1}"/>
          </ac:spMkLst>
        </pc:spChg>
        <pc:spChg chg="mod">
          <ac:chgData name="John, Phillip" userId="b2400e43-de11-44fa-8ba9-70909fe0769f" providerId="ADAL" clId="{5E14989A-AE16-4B6D-B985-539C36FFC9A0}" dt="2022-02-11T16:21:31.480" v="0" actId="165"/>
          <ac:spMkLst>
            <pc:docMk/>
            <pc:sldMk cId="3543987760" sldId="373"/>
            <ac:spMk id="110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1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3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4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5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6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7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8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19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1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3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4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5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2"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26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6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7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8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29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1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3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4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5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6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7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8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39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1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3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4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5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6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7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8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49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4"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0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1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7"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2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1"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2"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3"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5"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6"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8"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39"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40" creationId="{00000000-0000-0000-0000-000000000000}"/>
          </ac:spMkLst>
        </pc:spChg>
        <pc:spChg chg="mod">
          <ac:chgData name="John, Phillip" userId="b2400e43-de11-44fa-8ba9-70909fe0769f" providerId="ADAL" clId="{5E14989A-AE16-4B6D-B985-539C36FFC9A0}" dt="2022-02-11T16:21:31.480" v="0" actId="165"/>
          <ac:spMkLst>
            <pc:docMk/>
            <pc:sldMk cId="3543987760" sldId="373"/>
            <ac:spMk id="1541"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542" creationId="{00000000-0000-0000-0000-000000000000}"/>
          </ac:spMkLst>
        </pc:spChg>
        <pc:spChg chg="mod topLvl">
          <ac:chgData name="John, Phillip" userId="b2400e43-de11-44fa-8ba9-70909fe0769f" providerId="ADAL" clId="{5E14989A-AE16-4B6D-B985-539C36FFC9A0}" dt="2022-02-11T16:21:31.480" v="0" actId="165"/>
          <ac:spMkLst>
            <pc:docMk/>
            <pc:sldMk cId="3543987760" sldId="373"/>
            <ac:spMk id="1543" creationId="{00000000-0000-0000-0000-000000000000}"/>
          </ac:spMkLst>
        </pc:spChg>
        <pc:grpChg chg="del">
          <ac:chgData name="John, Phillip" userId="b2400e43-de11-44fa-8ba9-70909fe0769f" providerId="ADAL" clId="{5E14989A-AE16-4B6D-B985-539C36FFC9A0}" dt="2022-02-11T16:21:31.480" v="0" actId="165"/>
          <ac:grpSpMkLst>
            <pc:docMk/>
            <pc:sldMk cId="3543987760" sldId="373"/>
            <ac:grpSpMk id="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88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899"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0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1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2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41"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60"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66"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99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1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30"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43"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51"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56"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6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67"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7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093" creationId="{00000000-0000-0000-0000-000000000000}"/>
          </ac:grpSpMkLst>
        </pc:grpChg>
        <pc:grpChg chg="mod">
          <ac:chgData name="John, Phillip" userId="b2400e43-de11-44fa-8ba9-70909fe0769f" providerId="ADAL" clId="{5E14989A-AE16-4B6D-B985-539C36FFC9A0}" dt="2022-02-11T16:21:31.480" v="0" actId="165"/>
          <ac:grpSpMkLst>
            <pc:docMk/>
            <pc:sldMk cId="3543987760" sldId="373"/>
            <ac:grpSpMk id="1094" creationId="{7138F992-976C-4286-AEEE-5AD2FE5FF272}"/>
          </ac:grpSpMkLst>
        </pc:grpChg>
        <pc:grpChg chg="mod topLvl">
          <ac:chgData name="John, Phillip" userId="b2400e43-de11-44fa-8ba9-70909fe0769f" providerId="ADAL" clId="{5E14989A-AE16-4B6D-B985-539C36FFC9A0}" dt="2022-02-11T16:21:31.480" v="0" actId="165"/>
          <ac:grpSpMkLst>
            <pc:docMk/>
            <pc:sldMk cId="3543987760" sldId="373"/>
            <ac:grpSpMk id="1106" creationId="{00000000-0000-0000-0000-000000000000}"/>
          </ac:grpSpMkLst>
        </pc:grpChg>
        <pc:grpChg chg="mod">
          <ac:chgData name="John, Phillip" userId="b2400e43-de11-44fa-8ba9-70909fe0769f" providerId="ADAL" clId="{5E14989A-AE16-4B6D-B985-539C36FFC9A0}" dt="2022-02-11T16:21:31.480" v="0" actId="165"/>
          <ac:grpSpMkLst>
            <pc:docMk/>
            <pc:sldMk cId="3543987760" sldId="373"/>
            <ac:grpSpMk id="1107"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116"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12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141"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170"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183"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1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2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37" creationId="{00000000-0000-0000-0000-000000000000}"/>
          </ac:grpSpMkLst>
        </pc:grpChg>
        <pc:grpChg chg="mod">
          <ac:chgData name="John, Phillip" userId="b2400e43-de11-44fa-8ba9-70909fe0769f" providerId="ADAL" clId="{5E14989A-AE16-4B6D-B985-539C36FFC9A0}" dt="2022-02-11T16:21:31.480" v="0" actId="165"/>
          <ac:grpSpMkLst>
            <pc:docMk/>
            <pc:sldMk cId="3543987760" sldId="373"/>
            <ac:grpSpMk id="1239" creationId="{00000000-0000-0000-0000-000000000000}"/>
          </ac:grpSpMkLst>
        </pc:grpChg>
        <pc:grpChg chg="mod">
          <ac:chgData name="John, Phillip" userId="b2400e43-de11-44fa-8ba9-70909fe0769f" providerId="ADAL" clId="{5E14989A-AE16-4B6D-B985-539C36FFC9A0}" dt="2022-02-11T16:21:31.480" v="0" actId="165"/>
          <ac:grpSpMkLst>
            <pc:docMk/>
            <pc:sldMk cId="3543987760" sldId="373"/>
            <ac:grpSpMk id="1240" creationId="{00000000-0000-0000-0000-000000000000}"/>
          </ac:grpSpMkLst>
        </pc:grpChg>
        <pc:grpChg chg="mod">
          <ac:chgData name="John, Phillip" userId="b2400e43-de11-44fa-8ba9-70909fe0769f" providerId="ADAL" clId="{5E14989A-AE16-4B6D-B985-539C36FFC9A0}" dt="2022-02-11T16:21:31.480" v="0" actId="165"/>
          <ac:grpSpMkLst>
            <pc:docMk/>
            <pc:sldMk cId="3543987760" sldId="373"/>
            <ac:grpSpMk id="1241" creationId="{00000000-0000-0000-0000-000000000000}"/>
          </ac:grpSpMkLst>
        </pc:grpChg>
        <pc:grpChg chg="mod">
          <ac:chgData name="John, Phillip" userId="b2400e43-de11-44fa-8ba9-70909fe0769f" providerId="ADAL" clId="{5E14989A-AE16-4B6D-B985-539C36FFC9A0}" dt="2022-02-11T16:21:31.480" v="0" actId="165"/>
          <ac:grpSpMkLst>
            <pc:docMk/>
            <pc:sldMk cId="3543987760" sldId="373"/>
            <ac:grpSpMk id="124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6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71"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76"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86"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290"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1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23"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3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43"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5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66"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7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89"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9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39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15"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3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4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5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6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78"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82"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89"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495"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501"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51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519"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52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534" creationId="{00000000-0000-0000-0000-000000000000}"/>
          </ac:grpSpMkLst>
        </pc:grpChg>
        <pc:grpChg chg="mod topLvl">
          <ac:chgData name="John, Phillip" userId="b2400e43-de11-44fa-8ba9-70909fe0769f" providerId="ADAL" clId="{5E14989A-AE16-4B6D-B985-539C36FFC9A0}" dt="2022-02-11T16:21:31.480" v="0" actId="165"/>
          <ac:grpSpMkLst>
            <pc:docMk/>
            <pc:sldMk cId="3543987760" sldId="373"/>
            <ac:grpSpMk id="1537" creationId="{00000000-0000-0000-0000-000000000000}"/>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ilestar-my.sharepoint.com/personal/steve_hill_filestar_onmicrosoft_com/Documents/Filestar/Useful%20docs/Graph%20for%20trial%20closu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ilestar-my.sharepoint.com/personal/steve_hill_filestar_onmicrosoft_com/Documents/Filestar/Useful%20docs/Graph%20for%20trial%20closur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2882410428973052E-2"/>
          <c:y val="0.17921150966470598"/>
          <c:w val="0.9342351791420539"/>
          <c:h val="0.60799303941801564"/>
        </c:manualLayout>
      </c:layout>
      <c:lineChart>
        <c:grouping val="standard"/>
        <c:varyColors val="0"/>
        <c:ser>
          <c:idx val="0"/>
          <c:order val="0"/>
          <c:tx>
            <c:strRef>
              <c:f>Sheet1!$B$35</c:f>
              <c:strCache>
                <c:ptCount val="1"/>
                <c:pt idx="0">
                  <c:v>Close deal chance %</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Sheet1!$A$36:$A$43</c:f>
              <c:numCache>
                <c:formatCode>General</c:formatCode>
                <c:ptCount val="8"/>
                <c:pt idx="0">
                  <c:v>1</c:v>
                </c:pt>
                <c:pt idx="1">
                  <c:v>2</c:v>
                </c:pt>
                <c:pt idx="2">
                  <c:v>3</c:v>
                </c:pt>
                <c:pt idx="3">
                  <c:v>4</c:v>
                </c:pt>
                <c:pt idx="4">
                  <c:v>5</c:v>
                </c:pt>
                <c:pt idx="5">
                  <c:v>6</c:v>
                </c:pt>
                <c:pt idx="6">
                  <c:v>7</c:v>
                </c:pt>
                <c:pt idx="7">
                  <c:v>8</c:v>
                </c:pt>
              </c:numCache>
            </c:numRef>
          </c:cat>
          <c:val>
            <c:numRef>
              <c:f>Sheet1!$B$36:$B$43</c:f>
              <c:numCache>
                <c:formatCode>0%</c:formatCode>
                <c:ptCount val="8"/>
                <c:pt idx="0">
                  <c:v>1</c:v>
                </c:pt>
                <c:pt idx="1">
                  <c:v>0.95</c:v>
                </c:pt>
                <c:pt idx="2">
                  <c:v>0.9</c:v>
                </c:pt>
                <c:pt idx="3">
                  <c:v>0.8</c:v>
                </c:pt>
                <c:pt idx="4">
                  <c:v>0.6</c:v>
                </c:pt>
                <c:pt idx="5">
                  <c:v>0.4</c:v>
                </c:pt>
                <c:pt idx="6">
                  <c:v>0.2</c:v>
                </c:pt>
                <c:pt idx="7">
                  <c:v>0.05</c:v>
                </c:pt>
              </c:numCache>
            </c:numRef>
          </c:val>
          <c:smooth val="0"/>
          <c:extLst>
            <c:ext xmlns:c16="http://schemas.microsoft.com/office/drawing/2014/chart" uri="{C3380CC4-5D6E-409C-BE32-E72D297353CC}">
              <c16:uniqueId val="{00000000-344C-4B9C-8FFE-6D849E0DABFF}"/>
            </c:ext>
          </c:extLst>
        </c:ser>
        <c:dLbls>
          <c:dLblPos val="ctr"/>
          <c:showLegendKey val="0"/>
          <c:showVal val="1"/>
          <c:showCatName val="0"/>
          <c:showSerName val="0"/>
          <c:showPercent val="0"/>
          <c:showBubbleSize val="0"/>
        </c:dLbls>
        <c:marker val="1"/>
        <c:smooth val="0"/>
        <c:axId val="2066545327"/>
        <c:axId val="1913723999"/>
      </c:lineChart>
      <c:catAx>
        <c:axId val="2066545327"/>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GB"/>
                  <a:t>Time</a:t>
                </a:r>
                <a:r>
                  <a:rPr lang="en-GB" baseline="0"/>
                  <a:t> (Weeks)</a:t>
                </a:r>
                <a:endParaRPr lang="en-GB"/>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913723999"/>
        <c:crosses val="autoZero"/>
        <c:auto val="1"/>
        <c:lblAlgn val="ctr"/>
        <c:lblOffset val="100"/>
        <c:noMultiLvlLbl val="0"/>
      </c:catAx>
      <c:valAx>
        <c:axId val="1913723999"/>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66545327"/>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Filestar</a:t>
            </a:r>
            <a:r>
              <a:rPr lang="en-GB" baseline="0"/>
              <a:t> Trial Vs No Trial</a:t>
            </a:r>
            <a:endParaRPr lang="en-GB"/>
          </a:p>
        </c:rich>
      </c:tx>
      <c:layout>
        <c:manualLayout>
          <c:xMode val="edge"/>
          <c:yMode val="edge"/>
          <c:x val="0.30708961877403301"/>
          <c:y val="2.27100681302043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Sheet1!$A$10</c:f>
              <c:strCache>
                <c:ptCount val="1"/>
                <c:pt idx="0">
                  <c:v>% closed</c:v>
                </c:pt>
              </c:strCache>
            </c:strRef>
          </c:tx>
          <c:spPr>
            <a:solidFill>
              <a:schemeClr val="accent1"/>
            </a:solidFill>
            <a:ln>
              <a:noFill/>
            </a:ln>
            <a:effectLst/>
            <a:sp3d/>
          </c:spPr>
          <c:invertIfNegative val="0"/>
          <c:dLbls>
            <c:dLbl>
              <c:idx val="0"/>
              <c:layout>
                <c:manualLayout>
                  <c:x val="-0.11470851485908599"/>
                  <c:y val="-3.3712658709181506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9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F8-4AE6-9516-096A139DA913}"/>
                </c:ext>
              </c:extLst>
            </c:dLbl>
            <c:dLbl>
              <c:idx val="1"/>
              <c:layout>
                <c:manualLayout>
                  <c:x val="-5.7030520752820849E-2"/>
                  <c:y val="-3.371271822237214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9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F8-4AE6-9516-096A139DA913}"/>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lumMod val="9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Sheet1!$B$9:$C$9</c:f>
              <c:strCache>
                <c:ptCount val="2"/>
                <c:pt idx="0">
                  <c:v>Filestar on Trial</c:v>
                </c:pt>
                <c:pt idx="1">
                  <c:v>Filestar without Trial</c:v>
                </c:pt>
              </c:strCache>
            </c:strRef>
          </c:cat>
          <c:val>
            <c:numRef>
              <c:f>Sheet1!$B$10:$C$10</c:f>
              <c:numCache>
                <c:formatCode>0%</c:formatCode>
                <c:ptCount val="2"/>
                <c:pt idx="0">
                  <c:v>0.95</c:v>
                </c:pt>
                <c:pt idx="1">
                  <c:v>0.4</c:v>
                </c:pt>
              </c:numCache>
            </c:numRef>
          </c:val>
          <c:extLst>
            <c:ext xmlns:c16="http://schemas.microsoft.com/office/drawing/2014/chart" uri="{C3380CC4-5D6E-409C-BE32-E72D297353CC}">
              <c16:uniqueId val="{00000002-04F8-4AE6-9516-096A139DA913}"/>
            </c:ext>
          </c:extLst>
        </c:ser>
        <c:ser>
          <c:idx val="1"/>
          <c:order val="1"/>
          <c:tx>
            <c:strRef>
              <c:f>Sheet1!$A$11</c:f>
              <c:strCache>
                <c:ptCount val="1"/>
                <c:pt idx="0">
                  <c:v>Time to close (weeks)</c:v>
                </c:pt>
              </c:strCache>
            </c:strRef>
          </c:tx>
          <c:spPr>
            <a:solidFill>
              <a:srgbClr val="00B050"/>
            </a:solidFill>
            <a:ln>
              <a:noFill/>
            </a:ln>
            <a:effectLst/>
            <a:sp3d/>
          </c:spPr>
          <c:invertIfNegative val="0"/>
          <c:dLbls>
            <c:dLbl>
              <c:idx val="0"/>
              <c:layout>
                <c:manualLayout>
                  <c:x val="-6.055299653866051E-2"/>
                  <c:y val="-9.17386791219380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F8-4AE6-9516-096A139DA913}"/>
                </c:ext>
              </c:extLst>
            </c:dLbl>
            <c:dLbl>
              <c:idx val="1"/>
              <c:layout>
                <c:manualLayout>
                  <c:x val="-6.4343003276450275E-2"/>
                  <c:y val="2.43143617263341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F8-4AE6-9516-096A139DA913}"/>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Sheet1!$B$9:$C$9</c:f>
              <c:strCache>
                <c:ptCount val="2"/>
                <c:pt idx="0">
                  <c:v>Filestar on Trial</c:v>
                </c:pt>
                <c:pt idx="1">
                  <c:v>Filestar without Trial</c:v>
                </c:pt>
              </c:strCache>
            </c:strRef>
          </c:cat>
          <c:val>
            <c:numRef>
              <c:f>Sheet1!$B$11:$C$11</c:f>
              <c:numCache>
                <c:formatCode>0</c:formatCode>
                <c:ptCount val="2"/>
                <c:pt idx="0">
                  <c:v>3</c:v>
                </c:pt>
                <c:pt idx="1">
                  <c:v>6</c:v>
                </c:pt>
              </c:numCache>
            </c:numRef>
          </c:val>
          <c:extLst>
            <c:ext xmlns:c16="http://schemas.microsoft.com/office/drawing/2014/chart" uri="{C3380CC4-5D6E-409C-BE32-E72D297353CC}">
              <c16:uniqueId val="{00000005-04F8-4AE6-9516-096A139DA913}"/>
            </c:ext>
          </c:extLst>
        </c:ser>
        <c:dLbls>
          <c:showLegendKey val="0"/>
          <c:showVal val="0"/>
          <c:showCatName val="0"/>
          <c:showSerName val="0"/>
          <c:showPercent val="0"/>
          <c:showBubbleSize val="0"/>
        </c:dLbls>
        <c:gapWidth val="150"/>
        <c:shape val="box"/>
        <c:axId val="751784672"/>
        <c:axId val="751785000"/>
        <c:axId val="0"/>
      </c:bar3DChart>
      <c:catAx>
        <c:axId val="7517846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785000"/>
        <c:crosses val="autoZero"/>
        <c:auto val="1"/>
        <c:lblAlgn val="ctr"/>
        <c:lblOffset val="100"/>
        <c:noMultiLvlLbl val="0"/>
      </c:catAx>
      <c:valAx>
        <c:axId val="751785000"/>
        <c:scaling>
          <c:orientation val="minMax"/>
        </c:scaling>
        <c:delete val="0"/>
        <c:axPos val="b"/>
        <c:majorGridlines>
          <c:spPr>
            <a:ln w="9525" cap="flat" cmpd="sng" algn="ctr">
              <a:solidFill>
                <a:schemeClr val="accent4">
                  <a:lumMod val="60000"/>
                  <a:lumOff val="4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78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98966F-AB6D-A743-9D03-F49C1BF46B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8D1ADC-DC17-EA4D-B15B-958B00DD34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3/8/19</a:t>
            </a:r>
            <a:endParaRPr lang="en-US"/>
          </a:p>
        </p:txBody>
      </p:sp>
      <p:sp>
        <p:nvSpPr>
          <p:cNvPr id="4" name="Footer Placeholder 3">
            <a:extLst>
              <a:ext uri="{FF2B5EF4-FFF2-40B4-BE49-F238E27FC236}">
                <a16:creationId xmlns:a16="http://schemas.microsoft.com/office/drawing/2014/main" id="{95FE54E9-38C7-CA44-8456-75049679F3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F86FDE-811C-8244-8140-3928B8A486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7E131D-D64B-4441-A863-A43E77F2E649}" type="slidenum">
              <a:rPr lang="en-US" smtClean="0"/>
              <a:t>‹#›</a:t>
            </a:fld>
            <a:endParaRPr lang="en-US"/>
          </a:p>
        </p:txBody>
      </p:sp>
    </p:spTree>
    <p:extLst>
      <p:ext uri="{BB962C8B-B14F-4D97-AF65-F5344CB8AC3E}">
        <p14:creationId xmlns:p14="http://schemas.microsoft.com/office/powerpoint/2010/main" val="31297530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3/8/19</a:t>
            </a:r>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56409-832E-E743-A903-6F881BC412CA}" type="slidenum">
              <a:rPr lang="en-US" smtClean="0"/>
              <a:t>‹#›</a:t>
            </a:fld>
            <a:endParaRPr lang="en-US" dirty="0"/>
          </a:p>
        </p:txBody>
      </p:sp>
    </p:spTree>
    <p:extLst>
      <p:ext uri="{BB962C8B-B14F-4D97-AF65-F5344CB8AC3E}">
        <p14:creationId xmlns:p14="http://schemas.microsoft.com/office/powerpoint/2010/main" val="379812467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Brett Lewis Contact Details;</a:t>
            </a:r>
          </a:p>
          <a:p>
            <a:r>
              <a:rPr lang="en-GB" dirty="0"/>
              <a:t>Design Consultant (Pre-Sales)</a:t>
            </a:r>
          </a:p>
          <a:p>
            <a:r>
              <a:rPr lang="en-GB" dirty="0"/>
              <a:t>Indirect Partner Channel</a:t>
            </a:r>
          </a:p>
          <a:p>
            <a:r>
              <a:rPr lang="en-GB" dirty="0"/>
              <a:t>brett.lewis@konicaminolta.co.uk</a:t>
            </a:r>
          </a:p>
          <a:p>
            <a:r>
              <a:rPr lang="en-GB" dirty="0"/>
              <a:t>07860 753431</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1</a:t>
            </a:fld>
            <a:endParaRPr lang="en-US" dirty="0"/>
          </a:p>
        </p:txBody>
      </p:sp>
    </p:spTree>
    <p:extLst>
      <p:ext uri="{BB962C8B-B14F-4D97-AF65-F5344CB8AC3E}">
        <p14:creationId xmlns:p14="http://schemas.microsoft.com/office/powerpoint/2010/main" val="3773422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Some of the Clients will require to be purchased.</a:t>
            </a:r>
          </a:p>
          <a:p>
            <a:r>
              <a:rPr lang="en-GB" b="1" dirty="0"/>
              <a:t>Interactive Clients:</a:t>
            </a:r>
          </a:p>
          <a:p>
            <a:r>
              <a:rPr lang="en-GB" dirty="0"/>
              <a:t>These are clients that have the ability to communicate bidirectionally to request information from the end user or for the user to perform lookups on systems to locate the information that they wish to tag the document with to identify the destination to store the document to and / or name the file.</a:t>
            </a:r>
          </a:p>
          <a:p>
            <a:endParaRPr lang="en-GB" dirty="0"/>
          </a:p>
          <a:p>
            <a:r>
              <a:rPr lang="en-GB" b="1" dirty="0"/>
              <a:t>Indirect Capture Clients:</a:t>
            </a:r>
          </a:p>
          <a:p>
            <a:r>
              <a:rPr lang="en-GB" dirty="0"/>
              <a:t>These clients do not have the ability to perform a bidirectional communication and rely on the content of the document to contain the information to identify the destination to store the document and / or name the file.</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11</a:t>
            </a:fld>
            <a:endParaRPr lang="en-US" dirty="0"/>
          </a:p>
        </p:txBody>
      </p:sp>
    </p:spTree>
    <p:extLst>
      <p:ext uri="{BB962C8B-B14F-4D97-AF65-F5344CB8AC3E}">
        <p14:creationId xmlns:p14="http://schemas.microsoft.com/office/powerpoint/2010/main" val="143871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Date Recognition available within Document Navigator;</a:t>
            </a:r>
          </a:p>
          <a:p>
            <a:pPr marL="228600" indent="-228600">
              <a:buFont typeface="+mj-lt"/>
              <a:buAutoNum type="arabicPeriod"/>
            </a:pPr>
            <a:r>
              <a:rPr lang="en-GB" dirty="0"/>
              <a:t>INCLUDED in Document Navigator: </a:t>
            </a:r>
            <a:r>
              <a:rPr lang="en-GB" b="1" dirty="0"/>
              <a:t>Barcode Recognition</a:t>
            </a:r>
            <a:r>
              <a:rPr lang="en-GB" dirty="0"/>
              <a:t>. This is the recommended best practice process as barcodes / QR codes are pretty bullet proof when it comes to reading the data. This is why retail and logistics utilise this technology compared to other recognition options.</a:t>
            </a:r>
          </a:p>
          <a:p>
            <a:pPr marL="228600" indent="-228600">
              <a:buFont typeface="+mj-lt"/>
              <a:buAutoNum type="arabicPeriod"/>
            </a:pPr>
            <a:r>
              <a:rPr lang="en-GB" dirty="0"/>
              <a:t>INCLUDED in Document Navigator: </a:t>
            </a:r>
            <a:r>
              <a:rPr lang="en-GB" b="1" dirty="0"/>
              <a:t>Zone OCR </a:t>
            </a:r>
            <a:r>
              <a:rPr lang="en-GB" dirty="0"/>
              <a:t>(Optical Character Recognition) has the ability for the page to be processed to have predefined zones mapped to the document to then capture any machine printed text within the zone(s). This technology is not 100% proof as other factors can come into play such as poor document quality, poor design layout (lack of blank retail space around the text), issues with fonts not designed for OCR engines to be effective and page movement / skew during the scanning process. I base a 80% Capture Rate vs 20% Exception rate depending on the affects discussed previously, but this could be worse if the document contains all issues mentioned. If the customer is willing to work with you to mitigate those issues and has the power to have the layout of the document modified, then it is quite possible to get closer to 100%.</a:t>
            </a:r>
          </a:p>
          <a:p>
            <a:pPr marL="228600" indent="-228600">
              <a:buFont typeface="+mj-lt"/>
              <a:buAutoNum type="arabicPeriod"/>
            </a:pPr>
            <a:r>
              <a:rPr lang="en-GB" dirty="0"/>
              <a:t>INCLUDED in Document Navigator: </a:t>
            </a:r>
            <a:r>
              <a:rPr lang="en-GB" b="1" dirty="0"/>
              <a:t>Smart OCR </a:t>
            </a:r>
            <a:r>
              <a:rPr lang="en-GB" dirty="0"/>
              <a:t>is a newer technology to Zonal OCR and is less sensitive to movement and skew of the document, as it first performs a full page search for a predefined string of characters as a reference, usually a word (for example Invoice No.), and when that reference has been found, the configuration tells the OCR engine to look to one of four directions (1) North, (2) East, (3) South, and (4) West of the reference to look for a specific string of characters. In this example the Invoice Number itself.</a:t>
            </a:r>
          </a:p>
          <a:p>
            <a:pPr marL="228600" indent="-228600">
              <a:buFont typeface="+mj-lt"/>
              <a:buAutoNum type="arabicPeriod"/>
            </a:pPr>
            <a:r>
              <a:rPr lang="en-GB" dirty="0"/>
              <a:t>Additional Purchase Required: </a:t>
            </a:r>
            <a:r>
              <a:rPr lang="en-GB" b="1" dirty="0"/>
              <a:t>ICR Recognition</a:t>
            </a:r>
            <a:r>
              <a:rPr lang="en-GB" dirty="0"/>
              <a:t> (Intelligent Character Recognition) will look for “Hand Printed” (usually in black ink) characters rather then free hand text (no Doctors writing) and preferable each character contained in boxes. It will perform fairly well on unconstrained Hand Printed text, but their will be a need to proof read the extraction before committing the document to a storage location.</a:t>
            </a:r>
          </a:p>
          <a:p>
            <a:pPr marL="228600" indent="-228600">
              <a:buFont typeface="+mj-lt"/>
              <a:buAutoNum type="arabicPeriod"/>
            </a:pPr>
            <a:r>
              <a:rPr lang="en-GB" dirty="0"/>
              <a:t>Additional Purchase Required: </a:t>
            </a:r>
            <a:r>
              <a:rPr lang="en-GB" b="1" dirty="0"/>
              <a:t>OMR Recognition</a:t>
            </a:r>
            <a:r>
              <a:rPr lang="en-GB" dirty="0"/>
              <a:t> (Optical Mark Recognition) is a technology typically used for lottery tickets, multichoice exam forms and survey forms. One use we tend to configure is to check a location on a document for a signature. The OMR engine cannot tell whether it is a signature, but it can identify if something has been added to the Signature panel or not. If nothing is found this can then notify a nominated end user that the document has not been signed and will place the document in query until resolved.</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12</a:t>
            </a:fld>
            <a:endParaRPr lang="en-US" dirty="0"/>
          </a:p>
        </p:txBody>
      </p:sp>
    </p:spTree>
    <p:extLst>
      <p:ext uri="{BB962C8B-B14F-4D97-AF65-F5344CB8AC3E}">
        <p14:creationId xmlns:p14="http://schemas.microsoft.com/office/powerpoint/2010/main" val="188322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Recognition Engine / Freeform Engine</a:t>
            </a:r>
          </a:p>
          <a:p>
            <a:endParaRPr lang="en-GB" dirty="0"/>
          </a:p>
          <a:p>
            <a:r>
              <a:rPr lang="en-GB" dirty="0"/>
              <a:t>There are two types of data recognition engine dependent on whether or not the content layout is structured or not.</a:t>
            </a:r>
          </a:p>
          <a:p>
            <a:endParaRPr lang="en-GB" dirty="0"/>
          </a:p>
          <a:p>
            <a:r>
              <a:rPr lang="en-GB" dirty="0"/>
              <a:t>The standard recognition engine (additional purchase required) is looking for particular patterns within the structure of the document to identify the content.</a:t>
            </a:r>
          </a:p>
          <a:p>
            <a:r>
              <a:rPr lang="en-GB" dirty="0"/>
              <a:t>The Freeform recognition engine (additional purchase required) is more advanced and is based on a template structure and typically used in purchase invoice workflows, but is not just limited to those workflows.</a:t>
            </a:r>
          </a:p>
          <a:p>
            <a:endParaRPr lang="en-GB" dirty="0"/>
          </a:p>
          <a:p>
            <a:r>
              <a:rPr lang="en-GB" dirty="0"/>
              <a:t>The benefit of this engine is it is a precursor to the other OCR / Barcode engines where Freeform is used to work with a batch of documents (all mixed content) to analyse the document and process each different document layout to its own particular workflow process where additional OCR / Barcode recognition can take place specific to that particular layout type.</a:t>
            </a:r>
          </a:p>
        </p:txBody>
      </p:sp>
      <p:sp>
        <p:nvSpPr>
          <p:cNvPr id="4" name="Date Placeholder 3"/>
          <p:cNvSpPr>
            <a:spLocks noGrp="1"/>
          </p:cNvSpPr>
          <p:nvPr>
            <p:ph type="dt" idx="10"/>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3/8/19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fld id="{7EC56409-832E-E743-A903-6F881BC41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2864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126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Triggers can be added to the capture workflow to enhance the overall design of the workflow;</a:t>
            </a:r>
          </a:p>
          <a:p>
            <a:pPr marL="228600" indent="-228600">
              <a:buFont typeface="+mj-lt"/>
              <a:buAutoNum type="arabicPeriod"/>
            </a:pPr>
            <a:r>
              <a:rPr lang="en-GB" b="0" dirty="0"/>
              <a:t>Included in Document Navigator: </a:t>
            </a:r>
            <a:r>
              <a:rPr lang="en-GB" b="1" dirty="0"/>
              <a:t>Email Trigger</a:t>
            </a:r>
            <a:r>
              <a:rPr lang="en-GB" dirty="0"/>
              <a:t>. This can be added at different points within the workflow to enable a notification email to be sent to the end user or a nominated end user to resolve exceptions.</a:t>
            </a:r>
          </a:p>
          <a:p>
            <a:pPr marL="228600" indent="-228600">
              <a:buFont typeface="+mj-lt"/>
              <a:buAutoNum type="arabicPeriod"/>
            </a:pPr>
            <a:r>
              <a:rPr lang="en-GB" dirty="0"/>
              <a:t>Purchase of development required: </a:t>
            </a:r>
            <a:r>
              <a:rPr lang="en-GB" b="1" dirty="0"/>
              <a:t>Script Trigger.</a:t>
            </a:r>
            <a:r>
              <a:rPr lang="en-GB" dirty="0"/>
              <a:t> Scripts can be added at different points within the workflow to enhance the functionality of the workflow such as taking the captured data from a barcode process to then perform a SQL database query to return additional information (not present within the document content) to use later in the workflow to (1) identify the route to store the document, (2) name the document, or (3) add data to back office systems as index date (</a:t>
            </a:r>
            <a:r>
              <a:rPr lang="en-GB" dirty="0" err="1"/>
              <a:t>MetaData</a:t>
            </a:r>
            <a:r>
              <a:rPr lang="en-GB" dirty="0"/>
              <a:t>), or a combination of all of these options.</a:t>
            </a:r>
          </a:p>
          <a:p>
            <a:pPr marL="228600" indent="-228600">
              <a:buFont typeface="+mj-lt"/>
              <a:buAutoNum type="arabicPeriod"/>
            </a:pPr>
            <a:r>
              <a:rPr lang="en-GB" dirty="0"/>
              <a:t>Included in Document Navigator: </a:t>
            </a:r>
            <a:r>
              <a:rPr lang="en-GB" b="1" dirty="0"/>
              <a:t>Condition Trigger</a:t>
            </a:r>
            <a:r>
              <a:rPr lang="en-GB" dirty="0"/>
              <a:t>. This is a logic step (true / false) query where typically we test data that has been captured, to then drive the document down a particular process route. An example of this is to test purchase invoice suppliers to then pass a particular supplier down a desired workflow process task.</a:t>
            </a:r>
          </a:p>
          <a:p>
            <a:pPr marL="228600" indent="-228600">
              <a:buFont typeface="+mj-lt"/>
              <a:buAutoNum type="arabicPeriod"/>
            </a:pPr>
            <a:r>
              <a:rPr lang="en-GB" dirty="0"/>
              <a:t>Included in Document Navigator: </a:t>
            </a:r>
            <a:r>
              <a:rPr lang="en-GB" b="1" dirty="0"/>
              <a:t>Split Trigger.</a:t>
            </a:r>
            <a:r>
              <a:rPr lang="en-GB" dirty="0"/>
              <a:t> This enables a document to be split at a particular step within the workflow based on number of pages.</a:t>
            </a:r>
          </a:p>
          <a:p>
            <a:pPr marL="228600" indent="-228600">
              <a:buFont typeface="+mj-lt"/>
              <a:buAutoNum type="arabicPeriod"/>
            </a:pPr>
            <a:r>
              <a:rPr lang="en-GB" dirty="0"/>
              <a:t>Additional Purchase Required: </a:t>
            </a:r>
            <a:r>
              <a:rPr lang="en-GB" b="1" dirty="0"/>
              <a:t>Freeform Trigger</a:t>
            </a:r>
            <a:r>
              <a:rPr lang="en-GB" dirty="0"/>
              <a:t> (Document Recognition) is a service that identifies the layout of the document. For example Purchase Invoices typically use this trigger to break down the batch of supplier purchase invoices to output them to each supplier workflow process to process the purchase invoices further.</a:t>
            </a:r>
          </a:p>
          <a:p>
            <a:pPr marL="228600" indent="-228600">
              <a:buFont typeface="+mj-lt"/>
              <a:buAutoNum type="arabicPeriod"/>
            </a:pPr>
            <a:r>
              <a:rPr lang="en-GB" dirty="0"/>
              <a:t>Additional Purchase Required: </a:t>
            </a:r>
            <a:r>
              <a:rPr lang="en-GB" b="1" dirty="0"/>
              <a:t>Verification Trigger</a:t>
            </a:r>
            <a:r>
              <a:rPr lang="en-GB" dirty="0"/>
              <a:t> is used where a multi step approval workflow is needed where one or more end users will perform a review of the document to approve or reject the document</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14</a:t>
            </a:fld>
            <a:endParaRPr lang="en-US" dirty="0"/>
          </a:p>
        </p:txBody>
      </p:sp>
    </p:spTree>
    <p:extLst>
      <p:ext uri="{BB962C8B-B14F-4D97-AF65-F5344CB8AC3E}">
        <p14:creationId xmlns:p14="http://schemas.microsoft.com/office/powerpoint/2010/main" val="340286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Content Migration, Integration and Collaboration where the Verification Module is being used where end users will review and collaborate on documents to finally approve the document to in this example store the document to SharePoint. Unless all staff involved in this workflow process approve the document, the document will not be stored to SharePoint until all queries have been resolved.</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15</a:t>
            </a:fld>
            <a:endParaRPr lang="en-US" dirty="0"/>
          </a:p>
        </p:txBody>
      </p:sp>
    </p:spTree>
    <p:extLst>
      <p:ext uri="{BB962C8B-B14F-4D97-AF65-F5344CB8AC3E}">
        <p14:creationId xmlns:p14="http://schemas.microsoft.com/office/powerpoint/2010/main" val="70038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 Navigator has a large number of back office system connectors that potentially your customers may use one or more of those connectors to enable staff to easily and securely scan documents straight to those systems right from the MFD. As this presentation is around Document Navigator and Filestar. In this instance the documents could be scanned to Filestar</a:t>
            </a:r>
          </a:p>
          <a:p>
            <a:endParaRPr lang="en-GB" dirty="0"/>
          </a:p>
          <a:p>
            <a:r>
              <a:rPr lang="en-GB" dirty="0"/>
              <a:t>These connectors (excluding the default connectors mentioned earlier) need to be purchased.</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16</a:t>
            </a:fld>
            <a:endParaRPr lang="en-US" dirty="0"/>
          </a:p>
        </p:txBody>
      </p:sp>
    </p:spTree>
    <p:extLst>
      <p:ext uri="{BB962C8B-B14F-4D97-AF65-F5344CB8AC3E}">
        <p14:creationId xmlns:p14="http://schemas.microsoft.com/office/powerpoint/2010/main" val="2750623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following section of this presentation I</a:t>
            </a:r>
            <a:r>
              <a:rPr lang="en-GB" baseline="0" dirty="0"/>
              <a:t> will discuss how the Filestar Cloud Pro Features and Functions map to the DX processes that I talked about in previous slides</a:t>
            </a:r>
            <a:endParaRPr lang="en-GB" dirty="0"/>
          </a:p>
          <a:p>
            <a:endParaRPr lang="en-GB" dirty="0"/>
          </a:p>
        </p:txBody>
      </p:sp>
      <p:sp>
        <p:nvSpPr>
          <p:cNvPr id="4" name="Date Placeholder 3"/>
          <p:cNvSpPr>
            <a:spLocks noGrp="1"/>
          </p:cNvSpPr>
          <p:nvPr>
            <p:ph type="dt" idx="10"/>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3/8/19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fld id="{7EC56409-832E-E743-A903-6F881BC41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2864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7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History of the Filestar company and solution.</a:t>
            </a:r>
          </a:p>
          <a:p>
            <a:r>
              <a:rPr lang="en-GB" dirty="0"/>
              <a:t>Although Filestar has an on premise version we have never sold this application as 100% of our sales to date are Filestar Cloud Pro, and I don’t anticipate the need to sell the on premise Filestar application.</a:t>
            </a:r>
          </a:p>
          <a:p>
            <a:endParaRPr lang="en-GB" dirty="0"/>
          </a:p>
          <a:p>
            <a:r>
              <a:rPr lang="en-GB" dirty="0"/>
              <a:t>There is a good chance that over the next 12 to 24 months that the on premise application will disappear of the price list</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18</a:t>
            </a:fld>
            <a:endParaRPr lang="en-US" dirty="0"/>
          </a:p>
        </p:txBody>
      </p:sp>
    </p:spTree>
    <p:extLst>
      <p:ext uri="{BB962C8B-B14F-4D97-AF65-F5344CB8AC3E}">
        <p14:creationId xmlns:p14="http://schemas.microsoft.com/office/powerpoint/2010/main" val="2440842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91079E4-47FC-4ED9-BE02-B3EAC11477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5EE12C-6CF7-43DA-B5D8-711A244749BA}" type="slidenum">
              <a:rPr lang="en-GB" altLang="en-US"/>
              <a:pPr eaLnBrk="1" hangingPunct="1"/>
              <a:t>19</a:t>
            </a:fld>
            <a:endParaRPr lang="en-GB" altLang="en-US"/>
          </a:p>
        </p:txBody>
      </p:sp>
      <p:sp>
        <p:nvSpPr>
          <p:cNvPr id="17411" name="Rectangle 2">
            <a:extLst>
              <a:ext uri="{FF2B5EF4-FFF2-40B4-BE49-F238E27FC236}">
                <a16:creationId xmlns:a16="http://schemas.microsoft.com/office/drawing/2014/main" id="{6E50D673-A1BA-44D2-ADAB-3340E96D223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1839A408-7542-4444-9727-FB2DE2569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above graph positions Filestar against its competition to also highlight that it has excellent features at an excellent price point, making Filestar an ideal solution for the SMB / SME market share where it would be a struggle to sell the likes of M-Files or </a:t>
            </a:r>
            <a:r>
              <a:rPr lang="en-US" altLang="en-US" dirty="0" err="1">
                <a:latin typeface="Arial" panose="020B0604020202020204" pitchFamily="34" charset="0"/>
              </a:rPr>
              <a:t>DocuWare</a:t>
            </a:r>
            <a:r>
              <a:rPr lang="en-US" altLang="en-US" dirty="0">
                <a:latin typeface="Arial" panose="020B0604020202020204" pitchFamily="34" charset="0"/>
              </a:rPr>
              <a:t> into.</a:t>
            </a:r>
          </a:p>
        </p:txBody>
      </p:sp>
    </p:spTree>
    <p:extLst>
      <p:ext uri="{BB962C8B-B14F-4D97-AF65-F5344CB8AC3E}">
        <p14:creationId xmlns:p14="http://schemas.microsoft.com/office/powerpoint/2010/main" val="1782781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91079E4-47FC-4ED9-BE02-B3EAC11477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5EE12C-6CF7-43DA-B5D8-711A244749BA}" type="slidenum">
              <a:rPr lang="en-GB" altLang="en-US"/>
              <a:pPr eaLnBrk="1" hangingPunct="1"/>
              <a:t>20</a:t>
            </a:fld>
            <a:endParaRPr lang="en-GB" altLang="en-US"/>
          </a:p>
        </p:txBody>
      </p:sp>
      <p:sp>
        <p:nvSpPr>
          <p:cNvPr id="17411" name="Rectangle 2">
            <a:extLst>
              <a:ext uri="{FF2B5EF4-FFF2-40B4-BE49-F238E27FC236}">
                <a16:creationId xmlns:a16="http://schemas.microsoft.com/office/drawing/2014/main" id="{6E50D673-A1BA-44D2-ADAB-3340E96D223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1839A408-7542-4444-9727-FB2DE2569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slide is an extension of the original slide presented earlier where we position the two typical sales scenarios</a:t>
            </a:r>
          </a:p>
          <a:p>
            <a:pPr marL="228600" indent="-228600" eaLnBrk="1" hangingPunct="1">
              <a:buFont typeface="+mj-lt"/>
              <a:buAutoNum type="arabicPeriod"/>
            </a:pPr>
            <a:r>
              <a:rPr lang="en-US" altLang="en-US" dirty="0">
                <a:latin typeface="Arial" panose="020B0604020202020204" pitchFamily="34" charset="0"/>
              </a:rPr>
              <a:t>Scan, Archive and Retrieve. This scenario makes up for 80% of our sales of Filestar where customers just want to scan their paper-based documents and store their electronic files to securely archive them where possibly at some point in the future they may need to search and retrieve them, but with the knowledge that the information is secure and easily searched for.</a:t>
            </a:r>
          </a:p>
          <a:p>
            <a:pPr marL="228600" indent="-228600" eaLnBrk="1" hangingPunct="1">
              <a:buFont typeface="+mj-lt"/>
              <a:buAutoNum type="arabicPeriod"/>
            </a:pPr>
            <a:r>
              <a:rPr lang="en-US" altLang="en-US" dirty="0">
                <a:latin typeface="Arial" panose="020B0604020202020204" pitchFamily="34" charset="0"/>
              </a:rPr>
              <a:t>Scan, Archive, Workflow and Content Management. This scenario is for specific departments or business’s that have processes around their documents that need interaction for a specific period of time from inception to review and collaboration to finally archiving the document for future search and retrieval at some point in the future.</a:t>
            </a:r>
          </a:p>
        </p:txBody>
      </p:sp>
    </p:spTree>
    <p:extLst>
      <p:ext uri="{BB962C8B-B14F-4D97-AF65-F5344CB8AC3E}">
        <p14:creationId xmlns:p14="http://schemas.microsoft.com/office/powerpoint/2010/main" val="2516399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organizations begin their Digital Transformation efforts, their</a:t>
            </a:r>
            <a:r>
              <a:rPr lang="en-GB" baseline="0" dirty="0"/>
              <a:t> feedback shows </a:t>
            </a:r>
            <a:r>
              <a:rPr lang="en-GB" dirty="0"/>
              <a:t>they are focusing on three key areas for improvement:</a:t>
            </a:r>
          </a:p>
          <a:p>
            <a:pPr marL="228600" indent="-228600">
              <a:buAutoNum type="arabicParenR"/>
            </a:pPr>
            <a:r>
              <a:rPr lang="en-GB" b="1" dirty="0"/>
              <a:t>IT processes and their modernization</a:t>
            </a:r>
            <a:r>
              <a:rPr lang="en-GB" dirty="0"/>
              <a:t> (58%, to give them more business agility)</a:t>
            </a:r>
          </a:p>
          <a:p>
            <a:pPr marL="228600" indent="-228600">
              <a:buAutoNum type="arabicParenR"/>
            </a:pPr>
            <a:r>
              <a:rPr lang="en-GB" b="1" dirty="0"/>
              <a:t>Information Governance</a:t>
            </a:r>
            <a:r>
              <a:rPr lang="en-GB" dirty="0"/>
              <a:t> (42%, to make their information assets more findable, accurate, and accessible)</a:t>
            </a:r>
          </a:p>
          <a:p>
            <a:pPr marL="228600" indent="-228600">
              <a:buAutoNum type="arabicParenR"/>
            </a:pPr>
            <a:r>
              <a:rPr lang="en-GB" b="1" dirty="0"/>
              <a:t>Customer Experiences</a:t>
            </a:r>
            <a:r>
              <a:rPr lang="en-GB" dirty="0"/>
              <a:t> (39%, to increase value to customers and head off potential digital disruptors).</a:t>
            </a:r>
          </a:p>
          <a:p>
            <a:endParaRPr lang="en-GB" dirty="0"/>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3</a:t>
            </a:fld>
            <a:endParaRPr lang="en-US" dirty="0"/>
          </a:p>
        </p:txBody>
      </p:sp>
    </p:spTree>
    <p:extLst>
      <p:ext uri="{BB962C8B-B14F-4D97-AF65-F5344CB8AC3E}">
        <p14:creationId xmlns:p14="http://schemas.microsoft.com/office/powerpoint/2010/main" val="610197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 example of some of the direct Filestar customers. Filestar has been sold to resolve a particular departments document management requirements and in some instances have other document management systems in place that they could have used, but due to budgeting demands when adding extra users and storage, this option was not viable, but Filestar proved to be the best cost efficient solution.</a:t>
            </a:r>
          </a:p>
          <a:p>
            <a:endParaRPr lang="en-GB" dirty="0"/>
          </a:p>
          <a:p>
            <a:r>
              <a:rPr lang="en-GB" dirty="0"/>
              <a:t>We cannot list the indirect partner customers because we want to protect those partners accounts, but since launch of Filestar, we have now sold over 50 Filestar solutions and the list is growing monthly.</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21</a:t>
            </a:fld>
            <a:endParaRPr lang="en-US" dirty="0"/>
          </a:p>
        </p:txBody>
      </p:sp>
    </p:spTree>
    <p:extLst>
      <p:ext uri="{BB962C8B-B14F-4D97-AF65-F5344CB8AC3E}">
        <p14:creationId xmlns:p14="http://schemas.microsoft.com/office/powerpoint/2010/main" val="244067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represents the Filestar document capture process and is great for small to medium volumes of document scanning with some automate barcode or OCR engine recognition.</a:t>
            </a:r>
          </a:p>
          <a:p>
            <a:endParaRPr lang="en-GB" dirty="0"/>
          </a:p>
          <a:p>
            <a:r>
              <a:rPr lang="en-GB" dirty="0"/>
              <a:t>However, for more complex scanning requirements and the need to perform some clever batch scanning processes, you could elect to sell a Hybrid solution by adding Document Navigator to the solution where Document Navigator performs the advanced scanning and delivers the documents to Filestar for the management of those documents.</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22</a:t>
            </a:fld>
            <a:endParaRPr lang="en-US" dirty="0"/>
          </a:p>
        </p:txBody>
      </p:sp>
    </p:spTree>
    <p:extLst>
      <p:ext uri="{BB962C8B-B14F-4D97-AF65-F5344CB8AC3E}">
        <p14:creationId xmlns:p14="http://schemas.microsoft.com/office/powerpoint/2010/main" val="1511021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of a screenshot after the end user has performed a search which returned a number of document results in list form, and the end user selected a document in the list which opened up a preview of the document with the word that was searched for being highlighted in the document preview.</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23</a:t>
            </a:fld>
            <a:endParaRPr lang="en-US" dirty="0"/>
          </a:p>
        </p:txBody>
      </p:sp>
    </p:spTree>
    <p:extLst>
      <p:ext uri="{BB962C8B-B14F-4D97-AF65-F5344CB8AC3E}">
        <p14:creationId xmlns:p14="http://schemas.microsoft.com/office/powerpoint/2010/main" val="3908842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we have been talking about scanning documents into Filestar, but with the Microsoft Office Plugin, we also have the ability to store documents to Filestar straight from the Microsoft Office application by using the Filestar Office Plugin as shown in the screenshot above.</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24</a:t>
            </a:fld>
            <a:endParaRPr lang="en-US" dirty="0"/>
          </a:p>
        </p:txBody>
      </p:sp>
    </p:spTree>
    <p:extLst>
      <p:ext uri="{BB962C8B-B14F-4D97-AF65-F5344CB8AC3E}">
        <p14:creationId xmlns:p14="http://schemas.microsoft.com/office/powerpoint/2010/main" val="2903289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Filestar has an optional Accounts Payable (AP) module that will process purchase invoices to capture the relevant data that the customer wishes to see and index this information into Filestar to be used through the purchase invoice approval process. A lot of solutions in the market place rely on invoice volumes to be from 3000 to 5000 invoices a month to generate a good Return on Investment. For Filestar this could be from 1500 invoices per month to show a good ROI.</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25</a:t>
            </a:fld>
            <a:endParaRPr lang="en-US" dirty="0"/>
          </a:p>
        </p:txBody>
      </p:sp>
    </p:spTree>
    <p:extLst>
      <p:ext uri="{BB962C8B-B14F-4D97-AF65-F5344CB8AC3E}">
        <p14:creationId xmlns:p14="http://schemas.microsoft.com/office/powerpoint/2010/main" val="2606850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Accounts Payable workflow task screen for the super user (other users may get a smaller view of the tasks dependent on their permissions) who can monitor the overall process or interact with the workflow directly to help process the invoices.</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26</a:t>
            </a:fld>
            <a:endParaRPr lang="en-US" dirty="0"/>
          </a:p>
        </p:txBody>
      </p:sp>
    </p:spTree>
    <p:extLst>
      <p:ext uri="{BB962C8B-B14F-4D97-AF65-F5344CB8AC3E}">
        <p14:creationId xmlns:p14="http://schemas.microsoft.com/office/powerpoint/2010/main" val="3973992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demonstrates the benefits of purchasing a cloud hosted Document Management solution vs on premise.</a:t>
            </a:r>
          </a:p>
          <a:p>
            <a:endParaRPr lang="en-GB" dirty="0"/>
          </a:p>
          <a:p>
            <a:r>
              <a:rPr lang="en-GB" dirty="0"/>
              <a:t>One thing to take into consideration is to host a system on premise, there are hidden costs to be considered where the server has to be purchased and managed during its lifetime. IDC state a conservative cost per annum to purchase and managed a server is approx. £3,500 per year, and then add on the application and support costs and this starts to show why going cloud provides a good ROI.</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27</a:t>
            </a:fld>
            <a:endParaRPr lang="en-US" dirty="0"/>
          </a:p>
        </p:txBody>
      </p:sp>
    </p:spTree>
    <p:extLst>
      <p:ext uri="{BB962C8B-B14F-4D97-AF65-F5344CB8AC3E}">
        <p14:creationId xmlns:p14="http://schemas.microsoft.com/office/powerpoint/2010/main" val="1837190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businesses will store documents that have compliance wrapped around them or the business process has to be compliant. In the slide above, this shows examples of businesses that fell foul of this compliance and paid the penalty.</a:t>
            </a:r>
          </a:p>
          <a:p>
            <a:endParaRPr lang="en-GB" dirty="0"/>
          </a:p>
          <a:p>
            <a:r>
              <a:rPr lang="en-GB" dirty="0"/>
              <a:t>Filestar can help business.es with their compliance</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28</a:t>
            </a:fld>
            <a:endParaRPr lang="en-US" dirty="0"/>
          </a:p>
        </p:txBody>
      </p:sp>
    </p:spTree>
    <p:extLst>
      <p:ext uri="{BB962C8B-B14F-4D97-AF65-F5344CB8AC3E}">
        <p14:creationId xmlns:p14="http://schemas.microsoft.com/office/powerpoint/2010/main" val="1377116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business receives a data protection or freedom of information request, there are set guidelines and timescales that need to be adhered to, to ensure the information is provided in a timely manner.</a:t>
            </a:r>
          </a:p>
          <a:p>
            <a:endParaRPr lang="en-GB" dirty="0"/>
          </a:p>
          <a:p>
            <a:r>
              <a:rPr lang="en-GB" dirty="0"/>
              <a:t>Filestar can help with searching and retrieving those documents easily and quickly, to then bundle them together as a compressed ZIP file to then share them securely with the requestor. This sharing can be password protected and time bombed to enhance the security further.</a:t>
            </a:r>
          </a:p>
          <a:p>
            <a:endParaRPr lang="en-GB" dirty="0"/>
          </a:p>
          <a:p>
            <a:r>
              <a:rPr lang="en-GB" dirty="0"/>
              <a:t>Can you imagine how hard it would be to search through filing cabinets, archive boxes (onsite and offsite) and level arch files for content that matches the requestors requests. And then how are you going to collate all this information to send to the requestor. This is a costly task for businesses to handle when documents are stored in this way rather than in a Document Management system like Filestar.</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29</a:t>
            </a:fld>
            <a:endParaRPr lang="en-US" dirty="0"/>
          </a:p>
        </p:txBody>
      </p:sp>
    </p:spTree>
    <p:extLst>
      <p:ext uri="{BB962C8B-B14F-4D97-AF65-F5344CB8AC3E}">
        <p14:creationId xmlns:p14="http://schemas.microsoft.com/office/powerpoint/2010/main" val="428591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of compliance and legislation is documents are categorised into Document Types and each type has a legal timeframe from inception to destruction. Keeping documents beyond their legal timeframe without good reason can lead to fines being placed on the business.</a:t>
            </a:r>
          </a:p>
          <a:p>
            <a:endParaRPr lang="en-GB" dirty="0"/>
          </a:p>
          <a:p>
            <a:r>
              <a:rPr lang="en-GB" dirty="0"/>
              <a:t>Filestar can help with this at it has an inbuilt Retention Policy engine that will help the superuser identify documents for destruction and will automatically remove them from the search options for normal users enabling the superuser to confirm it is ok to delete completely.</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30</a:t>
            </a:fld>
            <a:endParaRPr lang="en-US" dirty="0"/>
          </a:p>
        </p:txBody>
      </p:sp>
    </p:spTree>
    <p:extLst>
      <p:ext uri="{BB962C8B-B14F-4D97-AF65-F5344CB8AC3E}">
        <p14:creationId xmlns:p14="http://schemas.microsoft.com/office/powerpoint/2010/main" val="395077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rising tide of information chaos and confusion imperils these desired Digital Transformation journeys.</a:t>
            </a:r>
          </a:p>
          <a:p>
            <a:pPr marL="171450" indent="-171450">
              <a:buFont typeface="Arial" panose="020B0604020202020204" pitchFamily="34" charset="0"/>
              <a:buChar char="•"/>
            </a:pPr>
            <a:r>
              <a:rPr lang="en-GB" dirty="0"/>
              <a:t>The volume,</a:t>
            </a:r>
          </a:p>
          <a:p>
            <a:pPr marL="171450" indent="-171450">
              <a:buFont typeface="Arial" panose="020B0604020202020204" pitchFamily="34" charset="0"/>
              <a:buChar char="•"/>
            </a:pPr>
            <a:r>
              <a:rPr lang="en-GB" dirty="0"/>
              <a:t>The</a:t>
            </a:r>
            <a:r>
              <a:rPr lang="en-GB" baseline="0" dirty="0"/>
              <a:t> </a:t>
            </a:r>
            <a:r>
              <a:rPr lang="en-GB" dirty="0"/>
              <a:t>velocity,</a:t>
            </a:r>
          </a:p>
          <a:p>
            <a:pPr marL="171450" indent="-171450">
              <a:buFont typeface="Arial" panose="020B0604020202020204" pitchFamily="34" charset="0"/>
              <a:buChar char="•"/>
            </a:pPr>
            <a:r>
              <a:rPr lang="en-GB" dirty="0"/>
              <a:t>And the variety of information that most organizations need to manage, store, and protect now exceeds their ability to even marginally keep pace with big content challenges.</a:t>
            </a:r>
          </a:p>
          <a:p>
            <a:endParaRPr lang="en-GB" dirty="0"/>
          </a:p>
          <a:p>
            <a:r>
              <a:rPr lang="en-GB" dirty="0"/>
              <a:t>This rising tide of information chaos and confusion is creating a demand for new information management practices that extend beyond traditional Enterprise Content Management. AIIM calls this Intelligent Information Management (IIM).</a:t>
            </a:r>
          </a:p>
          <a:p>
            <a:endParaRPr lang="en-GB" dirty="0"/>
          </a:p>
          <a:p>
            <a:r>
              <a:rPr lang="en-GB" dirty="0"/>
              <a:t>IIM provides the following key capabilities:</a:t>
            </a:r>
          </a:p>
          <a:p>
            <a:pPr marL="628650" lvl="1" indent="-171450">
              <a:buFont typeface="Arial" panose="020B0604020202020204" pitchFamily="34" charset="0"/>
              <a:buChar char="•"/>
            </a:pPr>
            <a:r>
              <a:rPr lang="en-GB" dirty="0"/>
              <a:t>CONTENT SERVICES – a flexible and modular approach that utilizes content and information wherever and whenever it is needed, independent of the legacy ECM preoccupation of where it is stored;</a:t>
            </a:r>
          </a:p>
          <a:p>
            <a:pPr marL="628650" lvl="1" indent="-171450">
              <a:buFont typeface="Arial" panose="020B0604020202020204" pitchFamily="34" charset="0"/>
              <a:buChar char="•"/>
            </a:pPr>
            <a:r>
              <a:rPr lang="en-GB" dirty="0"/>
              <a:t>PROCESS SERVICES – process tools that can be delivered with the simplicity of an app, but within a framework that allows the business to remain in control; and</a:t>
            </a:r>
          </a:p>
          <a:p>
            <a:pPr marL="628650" lvl="1" indent="-171450">
              <a:buFont typeface="Arial" panose="020B0604020202020204" pitchFamily="34" charset="0"/>
              <a:buChar char="•"/>
            </a:pPr>
            <a:r>
              <a:rPr lang="en-GB" dirty="0"/>
              <a:t>ANALYTICS SERVICES – automated tools to prepare ALL of its information – both structured and unstructured – for machine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use the term ‘Services’ deliberately, because an organisation must be able to link the solution(s) capabilities together to meet the demands of an organisations DX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following slides will</a:t>
            </a:r>
            <a:r>
              <a:rPr lang="en-GB" baseline="0" dirty="0"/>
              <a:t> map some of Document Navigator’s capabilities against each of the these three services</a:t>
            </a:r>
            <a:endParaRPr lang="en-GB" dirty="0"/>
          </a:p>
          <a:p>
            <a:endParaRPr lang="en-GB" dirty="0"/>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4</a:t>
            </a:fld>
            <a:endParaRPr lang="en-US" dirty="0"/>
          </a:p>
        </p:txBody>
      </p:sp>
    </p:spTree>
    <p:extLst>
      <p:ext uri="{BB962C8B-B14F-4D97-AF65-F5344CB8AC3E}">
        <p14:creationId xmlns:p14="http://schemas.microsoft.com/office/powerpoint/2010/main" val="2570409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Compared to Microsoft OneDrive and a Fileserver, Filestar has a very granular level of security and the screenshot above is an example of how the permissions can be used.</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31</a:t>
            </a:fld>
            <a:endParaRPr lang="en-US" dirty="0"/>
          </a:p>
        </p:txBody>
      </p:sp>
    </p:spTree>
    <p:extLst>
      <p:ext uri="{BB962C8B-B14F-4D97-AF65-F5344CB8AC3E}">
        <p14:creationId xmlns:p14="http://schemas.microsoft.com/office/powerpoint/2010/main" val="4233205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respect to Document Security and Legal Admissibility, Filestar has a great Audit Trail that is read only and cannot be tampered with to prove who did what, when and where with respect to accessing the document and managing the document through its lifecycle</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32</a:t>
            </a:fld>
            <a:endParaRPr lang="en-US" dirty="0"/>
          </a:p>
        </p:txBody>
      </p:sp>
    </p:spTree>
    <p:extLst>
      <p:ext uri="{BB962C8B-B14F-4D97-AF65-F5344CB8AC3E}">
        <p14:creationId xmlns:p14="http://schemas.microsoft.com/office/powerpoint/2010/main" val="1566309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Filestar, we have proven through Prospect and Sales analysis that by offering a proof of concept as early as possible in the sales cycle that the conversion rate is far higher than going through the standard sales cycle, and we have also seen the overall sales cycle has been reduced to an average of 3 weeks compared to and average of 8 weeks for a normal sales approach</a:t>
            </a:r>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33</a:t>
            </a:fld>
            <a:endParaRPr lang="en-US" dirty="0"/>
          </a:p>
        </p:txBody>
      </p:sp>
    </p:spTree>
    <p:extLst>
      <p:ext uri="{BB962C8B-B14F-4D97-AF65-F5344CB8AC3E}">
        <p14:creationId xmlns:p14="http://schemas.microsoft.com/office/powerpoint/2010/main" val="666404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 the typical customer questions we come across and can be used by salesman to look for opportunities to sell Filestar.</a:t>
            </a:r>
          </a:p>
          <a:p>
            <a:endParaRPr lang="en-GB" dirty="0"/>
          </a:p>
          <a:p>
            <a:r>
              <a:rPr lang="en-GB" dirty="0"/>
              <a:t>Any one of those questions is a hook to a sale, and the more you can tick off, the bigger the chance in securing the sale.</a:t>
            </a:r>
          </a:p>
        </p:txBody>
      </p:sp>
      <p:sp>
        <p:nvSpPr>
          <p:cNvPr id="4" name="Slide Number Placeholder 3"/>
          <p:cNvSpPr>
            <a:spLocks noGrp="1"/>
          </p:cNvSpPr>
          <p:nvPr>
            <p:ph type="sldNum" sz="quarter" idx="10"/>
          </p:nvPr>
        </p:nvSpPr>
        <p:spPr/>
        <p:txBody>
          <a:bodyPr/>
          <a:lstStyle/>
          <a:p>
            <a:pPr>
              <a:defRPr/>
            </a:pPr>
            <a:fld id="{053DBA53-E666-4EE9-A6C9-6DDABC05D820}" type="slidenum">
              <a:rPr lang="en-GB" smtClean="0"/>
              <a:pPr>
                <a:defRPr/>
              </a:pPr>
              <a:t>34</a:t>
            </a:fld>
            <a:endParaRPr lang="en-GB"/>
          </a:p>
        </p:txBody>
      </p:sp>
    </p:spTree>
    <p:extLst>
      <p:ext uri="{BB962C8B-B14F-4D97-AF65-F5344CB8AC3E}">
        <p14:creationId xmlns:p14="http://schemas.microsoft.com/office/powerpoint/2010/main" val="939967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This final slide is a summary of all the content I have gone through, and highlights some key Benefits for selling Filestar</a:t>
            </a:r>
            <a:endParaRPr lang="de-DE" dirty="0"/>
          </a:p>
        </p:txBody>
      </p:sp>
      <p:sp>
        <p:nvSpPr>
          <p:cNvPr id="4" name="Slide Number Placeholder 3"/>
          <p:cNvSpPr>
            <a:spLocks noGrp="1"/>
          </p:cNvSpPr>
          <p:nvPr>
            <p:ph type="sldNum" sz="quarter" idx="10"/>
          </p:nvPr>
        </p:nvSpPr>
        <p:spPr/>
        <p:txBody>
          <a:bodyPr/>
          <a:lstStyle/>
          <a:p>
            <a:fld id="{8A1D915E-EA91-4AA1-831E-D411C9FAA26D}" type="slidenum">
              <a:rPr lang="de-DE" smtClean="0"/>
              <a:t>35</a:t>
            </a:fld>
            <a:endParaRPr lang="de-DE"/>
          </a:p>
        </p:txBody>
      </p:sp>
    </p:spTree>
    <p:extLst>
      <p:ext uri="{BB962C8B-B14F-4D97-AF65-F5344CB8AC3E}">
        <p14:creationId xmlns:p14="http://schemas.microsoft.com/office/powerpoint/2010/main" val="4121994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1420F-1F23-44D0-954B-40DCEDED6818}" type="slidenum">
              <a:rPr lang="de-DE" altLang="en-US"/>
              <a:pPr/>
              <a:t>36</a:t>
            </a:fld>
            <a:endParaRPr lang="de-DE" altLang="en-US"/>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 slide is just showing a basic manual process that a typical end user will go through to manage the receipt of a document coming into the business, to review the content of the document and approve this content (in this example it is an invoice) to then scan the document and convert to a searchable format to then manually name the document and then browse a folder structure to store the scanned document.</a:t>
            </a:r>
          </a:p>
          <a:p>
            <a:endParaRPr lang="de-DE" dirty="0"/>
          </a:p>
          <a:p>
            <a:r>
              <a:rPr lang="de-DE" dirty="0"/>
              <a:t>An alternative to a fileserver to store the document to could be for example a OneDrive or Google Drive folder structure or a SharePoint Site&gt;Library&gt;Folder structure.</a:t>
            </a:r>
          </a:p>
        </p:txBody>
      </p:sp>
      <p:sp>
        <p:nvSpPr>
          <p:cNvPr id="4" name="Slide Number Placeholder 3"/>
          <p:cNvSpPr>
            <a:spLocks noGrp="1"/>
          </p:cNvSpPr>
          <p:nvPr>
            <p:ph type="sldNum" sz="quarter" idx="10"/>
          </p:nvPr>
        </p:nvSpPr>
        <p:spPr/>
        <p:txBody>
          <a:bodyPr/>
          <a:lstStyle/>
          <a:p>
            <a:fld id="{8A1D915E-EA91-4AA1-831E-D411C9FAA26D}" type="slidenum">
              <a:rPr lang="de-DE" smtClean="0"/>
              <a:t>5</a:t>
            </a:fld>
            <a:endParaRPr lang="de-DE" dirty="0"/>
          </a:p>
        </p:txBody>
      </p:sp>
    </p:spTree>
    <p:extLst>
      <p:ext uri="{BB962C8B-B14F-4D97-AF65-F5344CB8AC3E}">
        <p14:creationId xmlns:p14="http://schemas.microsoft.com/office/powerpoint/2010/main" val="28727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accent5"/>
                </a:solidFill>
              </a:rPr>
              <a:t>Offering Intelligent Document Capture, Processing, Delivery, &amp; Management, </a:t>
            </a:r>
          </a:p>
          <a:p>
            <a:r>
              <a:rPr lang="en-US" sz="1200" b="0" i="0" dirty="0">
                <a:solidFill>
                  <a:schemeClr val="accent5"/>
                </a:solidFill>
              </a:rPr>
              <a:t>Where Document Navigator &amp; Filestar Provides Seamless Electronic Workflows For Paper-based Documents.</a:t>
            </a:r>
          </a:p>
          <a:p>
            <a:r>
              <a:rPr lang="en-US" sz="1200" b="0" i="0" dirty="0">
                <a:solidFill>
                  <a:schemeClr val="accent5"/>
                </a:solidFill>
              </a:rPr>
              <a:t>The Simple, Flexible Capture &amp; Content Management Solution Provides Document-based Processes With Ease And Absolute Reliability, Letting Office Workers Concentrate On There Primary Day to Day Business Tasks Essential To Their Business.”</a:t>
            </a:r>
            <a:endParaRPr lang="en-GB" b="0" i="0" dirty="0"/>
          </a:p>
        </p:txBody>
      </p:sp>
      <p:sp>
        <p:nvSpPr>
          <p:cNvPr id="4" name="Date Placeholder 3"/>
          <p:cNvSpPr>
            <a:spLocks noGrp="1"/>
          </p:cNvSpPr>
          <p:nvPr>
            <p:ph type="dt" idx="1"/>
          </p:nvPr>
        </p:nvSpPr>
        <p:spPr/>
        <p:txBody>
          <a:bodyPr/>
          <a:lstStyle/>
          <a:p>
            <a:r>
              <a:rPr lang="en-GB"/>
              <a:t>3/8/19</a:t>
            </a:r>
            <a:endParaRPr lang="en-US" dirty="0"/>
          </a:p>
        </p:txBody>
      </p:sp>
      <p:sp>
        <p:nvSpPr>
          <p:cNvPr id="5" name="Slide Number Placeholder 4"/>
          <p:cNvSpPr>
            <a:spLocks noGrp="1"/>
          </p:cNvSpPr>
          <p:nvPr>
            <p:ph type="sldNum" sz="quarter" idx="5"/>
          </p:nvPr>
        </p:nvSpPr>
        <p:spPr/>
        <p:txBody>
          <a:bodyPr/>
          <a:lstStyle/>
          <a:p>
            <a:fld id="{7EC56409-832E-E743-A903-6F881BC412CA}" type="slidenum">
              <a:rPr lang="en-US" smtClean="0"/>
              <a:t>6</a:t>
            </a:fld>
            <a:endParaRPr lang="en-US" dirty="0"/>
          </a:p>
        </p:txBody>
      </p:sp>
    </p:spTree>
    <p:extLst>
      <p:ext uri="{BB962C8B-B14F-4D97-AF65-F5344CB8AC3E}">
        <p14:creationId xmlns:p14="http://schemas.microsoft.com/office/powerpoint/2010/main" val="70753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section of this presentation I</a:t>
            </a:r>
            <a:r>
              <a:rPr lang="en-GB" baseline="0" dirty="0"/>
              <a:t> will discuss how the Document Navigator Features and Functions map to the DX processes that I talked about in previous slides</a:t>
            </a:r>
            <a:endParaRPr lang="en-GB" dirty="0"/>
          </a:p>
        </p:txBody>
      </p:sp>
      <p:sp>
        <p:nvSpPr>
          <p:cNvPr id="4" name="Date Placeholder 3"/>
          <p:cNvSpPr>
            <a:spLocks noGrp="1"/>
          </p:cNvSpPr>
          <p:nvPr>
            <p:ph type="dt" idx="10"/>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3/8/19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fld id="{7EC56409-832E-E743-A903-6F881BC41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286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0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editions of Document Navigator;</a:t>
            </a:r>
          </a:p>
          <a:p>
            <a:pPr marL="228600" indent="-228600">
              <a:buFont typeface="+mj-lt"/>
              <a:buAutoNum type="arabicPeriod"/>
            </a:pPr>
            <a:r>
              <a:rPr lang="en-GB" dirty="0"/>
              <a:t>Document Navigator Essentials (Entry Level) Edition</a:t>
            </a:r>
          </a:p>
          <a:p>
            <a:pPr marL="685800" lvl="1" indent="-228600">
              <a:buFont typeface="+mj-lt"/>
              <a:buAutoNum type="alphaLcParenR"/>
            </a:pPr>
            <a:r>
              <a:rPr lang="en-GB" dirty="0"/>
              <a:t>Includes 1 x Embedded MFD Client</a:t>
            </a:r>
          </a:p>
          <a:p>
            <a:pPr marL="685800" lvl="1" indent="-228600">
              <a:buFont typeface="+mj-lt"/>
              <a:buAutoNum type="alphaLcParenR"/>
            </a:pPr>
            <a:r>
              <a:rPr lang="en-GB" dirty="0"/>
              <a:t>Includes 1 x Desktop Client</a:t>
            </a:r>
          </a:p>
          <a:p>
            <a:pPr marL="685800" lvl="1" indent="-228600">
              <a:buFont typeface="+mj-lt"/>
              <a:buAutoNum type="alphaLcParenR"/>
            </a:pPr>
            <a:r>
              <a:rPr lang="en-GB" dirty="0"/>
              <a:t>Includes </a:t>
            </a:r>
            <a:r>
              <a:rPr lang="en-GB" dirty="0" err="1"/>
              <a:t>WatchFolder</a:t>
            </a:r>
            <a:r>
              <a:rPr lang="en-GB" dirty="0"/>
              <a:t> Monitoring</a:t>
            </a:r>
          </a:p>
          <a:p>
            <a:pPr marL="685800" lvl="1" indent="-228600">
              <a:buFont typeface="+mj-lt"/>
              <a:buAutoNum type="alphaLcParenR"/>
            </a:pPr>
            <a:r>
              <a:rPr lang="en-GB" dirty="0"/>
              <a:t>Includes Zonal OCR, Smart OCR, and Barcode Engines</a:t>
            </a:r>
          </a:p>
          <a:p>
            <a:pPr marL="685800" lvl="1" indent="-228600">
              <a:buFont typeface="+mj-lt"/>
              <a:buAutoNum type="alphaLcParenR"/>
            </a:pPr>
            <a:r>
              <a:rPr lang="en-GB" dirty="0"/>
              <a:t>Includes Cloud Connectors (1) Fileserver, (2) Email, (3) Google Drive, (4) OneDrive, (5) SharePoint, (6) Dropbox</a:t>
            </a:r>
          </a:p>
          <a:p>
            <a:pPr marL="685800" lvl="1" indent="-228600">
              <a:buFont typeface="+mj-lt"/>
              <a:buAutoNum type="alphaLcParenR"/>
            </a:pPr>
            <a:r>
              <a:rPr lang="en-GB" dirty="0"/>
              <a:t>Default OCR Engine is </a:t>
            </a:r>
            <a:r>
              <a:rPr lang="en-GB" dirty="0" err="1"/>
              <a:t>Omnipage</a:t>
            </a:r>
            <a:r>
              <a:rPr lang="en-GB" dirty="0"/>
              <a:t>, but Includes ABBYY FineReader Engine (5K Pages Processed Per Month)</a:t>
            </a:r>
          </a:p>
          <a:p>
            <a:pPr marL="685800" lvl="1" indent="-228600">
              <a:buFont typeface="+mj-lt"/>
              <a:buAutoNum type="alphaLcParenR"/>
            </a:pPr>
            <a:r>
              <a:rPr lang="en-GB" dirty="0"/>
              <a:t>Includes 1</a:t>
            </a:r>
            <a:r>
              <a:rPr lang="en-GB" baseline="30000" dirty="0"/>
              <a:t>st</a:t>
            </a:r>
            <a:r>
              <a:rPr lang="en-GB" dirty="0"/>
              <a:t> Years Maintenance and Support</a:t>
            </a:r>
          </a:p>
          <a:p>
            <a:pPr marL="685800" lvl="1" indent="-228600">
              <a:buFont typeface="+mj-lt"/>
              <a:buAutoNum type="alphaLcParenR"/>
            </a:pPr>
            <a:r>
              <a:rPr lang="en-GB" dirty="0"/>
              <a:t>NO options to add on additional modules with exception to add additional MFD and Desktop Clients. But Document Navigator Essentials can be upgraded to the Server (AKA Enterprise) Edition</a:t>
            </a:r>
          </a:p>
          <a:p>
            <a:pPr marL="685800" lvl="1" indent="-228600">
              <a:buFont typeface="+mj-lt"/>
              <a:buAutoNum type="alphaLcParenR"/>
            </a:pPr>
            <a:endParaRPr lang="en-GB" dirty="0"/>
          </a:p>
          <a:p>
            <a:pPr marL="228600" indent="-228600">
              <a:buFont typeface="+mj-lt"/>
              <a:buAutoNum type="arabicPeriod"/>
            </a:pPr>
            <a:r>
              <a:rPr lang="en-GB" dirty="0"/>
              <a:t>Document Navigator Server Edition (AKA Enterprise)</a:t>
            </a:r>
          </a:p>
          <a:p>
            <a:pPr marL="685800" lvl="1" indent="-228600">
              <a:buFont typeface="+mj-lt"/>
              <a:buAutoNum type="alphaLcParenR"/>
            </a:pPr>
            <a:r>
              <a:rPr lang="en-GB" dirty="0"/>
              <a:t>Includes 1 x Embedded MFD Client</a:t>
            </a:r>
          </a:p>
          <a:p>
            <a:pPr marL="685800" lvl="1" indent="-228600">
              <a:buFont typeface="+mj-lt"/>
              <a:buAutoNum type="alphaLcParenR"/>
            </a:pPr>
            <a:r>
              <a:rPr lang="en-GB" dirty="0"/>
              <a:t>Includes 1 x Desktop Client</a:t>
            </a:r>
          </a:p>
          <a:p>
            <a:pPr marL="685800" lvl="1" indent="-228600">
              <a:buFont typeface="+mj-lt"/>
              <a:buAutoNum type="alphaLcParenR"/>
            </a:pPr>
            <a:r>
              <a:rPr lang="en-GB" dirty="0"/>
              <a:t>Includes </a:t>
            </a:r>
            <a:r>
              <a:rPr lang="en-GB" dirty="0" err="1"/>
              <a:t>WatchFolder</a:t>
            </a:r>
            <a:r>
              <a:rPr lang="en-GB" dirty="0"/>
              <a:t> Monitoring and Email Mailbox Monitoring</a:t>
            </a:r>
          </a:p>
          <a:p>
            <a:pPr marL="685800" lvl="1" indent="-228600">
              <a:buFont typeface="+mj-lt"/>
              <a:buAutoNum type="alphaLcParenR"/>
            </a:pPr>
            <a:r>
              <a:rPr lang="en-GB" dirty="0"/>
              <a:t>Includes Zonal OCR, Smart OCR, and Barcode Engines</a:t>
            </a:r>
          </a:p>
          <a:p>
            <a:pPr marL="685800" lvl="1" indent="-228600">
              <a:buFont typeface="+mj-lt"/>
              <a:buAutoNum type="alphaLcParenR"/>
            </a:pPr>
            <a:r>
              <a:rPr lang="en-GB" dirty="0"/>
              <a:t>Includes Cloud Connectors (1) Fileserver, (2) Email, (3) Google Drive, (4) OneDrive, (5) SharePoint, (6) Dropbox</a:t>
            </a:r>
          </a:p>
          <a:p>
            <a:pPr marL="685800" lvl="1" indent="-228600">
              <a:buFont typeface="+mj-lt"/>
              <a:buAutoNum type="alphaLcParenR"/>
            </a:pPr>
            <a:r>
              <a:rPr lang="en-GB" dirty="0"/>
              <a:t>Default OCR Engine is </a:t>
            </a:r>
            <a:r>
              <a:rPr lang="en-GB" dirty="0" err="1"/>
              <a:t>Omnipage</a:t>
            </a:r>
            <a:r>
              <a:rPr lang="en-GB" dirty="0"/>
              <a:t>, but ABBYY FineReader can be purchased as an Add-on</a:t>
            </a:r>
          </a:p>
          <a:p>
            <a:pPr marL="685800" lvl="1" indent="-228600">
              <a:buFont typeface="+mj-lt"/>
              <a:buAutoNum type="alphaLcParenR"/>
            </a:pPr>
            <a:r>
              <a:rPr lang="en-GB" dirty="0"/>
              <a:t>Includes 1</a:t>
            </a:r>
            <a:r>
              <a:rPr lang="en-GB" baseline="30000" dirty="0"/>
              <a:t>st</a:t>
            </a:r>
            <a:r>
              <a:rPr lang="en-GB" dirty="0"/>
              <a:t> Years Maintenance and Support</a:t>
            </a:r>
          </a:p>
          <a:p>
            <a:pPr marL="685800" lvl="1" indent="-228600">
              <a:buFont typeface="+mj-lt"/>
              <a:buAutoNum type="alphaLcParenR"/>
            </a:pPr>
            <a:r>
              <a:rPr lang="en-GB" dirty="0"/>
              <a:t>Includes Capture Workflow Triggers</a:t>
            </a:r>
          </a:p>
          <a:p>
            <a:pPr marL="685800" lvl="1" indent="-228600">
              <a:buFont typeface="+mj-lt"/>
              <a:buAutoNum type="alphaLcParenR"/>
            </a:pPr>
            <a:r>
              <a:rPr lang="en-GB" dirty="0"/>
              <a:t>OMR and ICR OCR Engines can be purchased as an Add-on</a:t>
            </a:r>
          </a:p>
          <a:p>
            <a:pPr marL="685800" lvl="1" indent="-228600">
              <a:buFont typeface="+mj-lt"/>
              <a:buAutoNum type="alphaLcParenR"/>
            </a:pPr>
            <a:r>
              <a:rPr lang="en-GB" dirty="0"/>
              <a:t>Print Client can be purchased as an Add-on</a:t>
            </a:r>
          </a:p>
          <a:p>
            <a:pPr marL="685800" lvl="1" indent="-228600">
              <a:buFont typeface="+mj-lt"/>
              <a:buAutoNum type="alphaLcParenR"/>
            </a:pPr>
            <a:r>
              <a:rPr lang="en-GB" dirty="0"/>
              <a:t>Scripting (VB or Java) can be developed to enhance the Document Capture workflows to add further logic to enable to workflow to be scaled up further</a:t>
            </a:r>
          </a:p>
          <a:p>
            <a:pPr marL="685800" lvl="1" indent="-228600">
              <a:buFont typeface="+mj-lt"/>
              <a:buAutoNum type="alphaLcParenR"/>
            </a:pPr>
            <a:r>
              <a:rPr lang="en-GB" dirty="0"/>
              <a:t>Verification Workflow module can be purchased as an Add-on for approval steps processes</a:t>
            </a:r>
          </a:p>
          <a:p>
            <a:pPr marL="685800" lvl="1" indent="-228600">
              <a:buFont typeface="+mj-lt"/>
              <a:buAutoNum type="alphaLcParenR"/>
            </a:pPr>
            <a:r>
              <a:rPr lang="en-GB" dirty="0"/>
              <a:t>Back Office Connectors can be purchased as an Add-on for storing documents into other back office systems</a:t>
            </a:r>
          </a:p>
          <a:p>
            <a:pPr marL="685800" lvl="1" indent="-228600">
              <a:buFont typeface="+mj-lt"/>
              <a:buAutoNum type="alphaLcParenR"/>
            </a:pPr>
            <a:endParaRPr lang="en-GB" dirty="0"/>
          </a:p>
          <a:p>
            <a:pPr marL="685800" lvl="1" indent="-228600">
              <a:buFont typeface="+mj-lt"/>
              <a:buAutoNum type="alphaLcParenR"/>
            </a:pPr>
            <a:endParaRPr lang="en-GB" dirty="0"/>
          </a:p>
        </p:txBody>
      </p:sp>
      <p:sp>
        <p:nvSpPr>
          <p:cNvPr id="4" name="Date Placeholder 3"/>
          <p:cNvSpPr>
            <a:spLocks noGrp="1"/>
          </p:cNvSpPr>
          <p:nvPr>
            <p:ph type="dt" idx="10"/>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3/8/19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1028644" rtl="0" eaLnBrk="1" fontAlgn="auto" latinLnBrk="0" hangingPunct="1">
              <a:lnSpc>
                <a:spcPct val="100000"/>
              </a:lnSpc>
              <a:spcBef>
                <a:spcPts val="0"/>
              </a:spcBef>
              <a:spcAft>
                <a:spcPts val="0"/>
              </a:spcAft>
              <a:buClrTx/>
              <a:buSzTx/>
              <a:buFontTx/>
              <a:buNone/>
              <a:tabLst/>
              <a:defRPr/>
            </a:pPr>
            <a:fld id="{7EC56409-832E-E743-A903-6F881BC41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286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744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architecture of Document Navigator is built upon a Client &gt; Server .NET Application where most services are based on web services and the application currently needs to be installed onto a dedicated (recommended) server or PC. The capture clients are typically all web services deployed to the MFD and just handle the dynamic communication between the MFD and Server to select the workflow, request responses to questions (assuming the workflow has questions) and trigger the device to scan the document and deliver the raw image to the server for further processing.</a:t>
            </a:r>
          </a:p>
          <a:p>
            <a:endParaRPr lang="en-GB" dirty="0"/>
          </a:p>
          <a:p>
            <a:r>
              <a:rPr lang="en-GB" dirty="0"/>
              <a:t>The server will receive the raw image and process the document based on the configured rules within the workflow design, and once completed will deliver the processed document as a file format which is typically a searchable PDF document (but can be other formats such as MS Word, MS Excel, TIFF, etc) through the output connector such as Microsoft SharePoint to store the document</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9</a:t>
            </a:fld>
            <a:endParaRPr lang="en-US" dirty="0"/>
          </a:p>
        </p:txBody>
      </p:sp>
    </p:spTree>
    <p:extLst>
      <p:ext uri="{BB962C8B-B14F-4D97-AF65-F5344CB8AC3E}">
        <p14:creationId xmlns:p14="http://schemas.microsoft.com/office/powerpoint/2010/main" val="20450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 Navigator supports a number of manufacturers MFDs, and partners are able to purchase those embedded clients if needed.</a:t>
            </a:r>
          </a:p>
          <a:p>
            <a:r>
              <a:rPr lang="en-GB" dirty="0"/>
              <a:t>This is ideal for multi manufacturer fleet of devices installed on a customers network or for our partners that sell other brands.</a:t>
            </a:r>
          </a:p>
        </p:txBody>
      </p:sp>
      <p:sp>
        <p:nvSpPr>
          <p:cNvPr id="4" name="Date Placeholder 3"/>
          <p:cNvSpPr>
            <a:spLocks noGrp="1"/>
          </p:cNvSpPr>
          <p:nvPr>
            <p:ph type="dt" idx="10"/>
          </p:nvPr>
        </p:nvSpPr>
        <p:spPr/>
        <p:txBody>
          <a:bodyPr/>
          <a:lstStyle/>
          <a:p>
            <a:r>
              <a:rPr lang="en-GB"/>
              <a:t>3/8/19</a:t>
            </a:r>
            <a:endParaRPr lang="en-US" dirty="0"/>
          </a:p>
        </p:txBody>
      </p:sp>
      <p:sp>
        <p:nvSpPr>
          <p:cNvPr id="5" name="Slide Number Placeholder 4"/>
          <p:cNvSpPr>
            <a:spLocks noGrp="1"/>
          </p:cNvSpPr>
          <p:nvPr>
            <p:ph type="sldNum" sz="quarter" idx="11"/>
          </p:nvPr>
        </p:nvSpPr>
        <p:spPr/>
        <p:txBody>
          <a:bodyPr/>
          <a:lstStyle/>
          <a:p>
            <a:fld id="{7EC56409-832E-E743-A903-6F881BC412CA}" type="slidenum">
              <a:rPr lang="en-US" smtClean="0"/>
              <a:t>10</a:t>
            </a:fld>
            <a:endParaRPr lang="en-US" dirty="0"/>
          </a:p>
        </p:txBody>
      </p:sp>
    </p:spTree>
    <p:extLst>
      <p:ext uri="{BB962C8B-B14F-4D97-AF65-F5344CB8AC3E}">
        <p14:creationId xmlns:p14="http://schemas.microsoft.com/office/powerpoint/2010/main" val="1801670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F - Gree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CCE050-00CC-0F4E-BCF6-07C35C6DD4FB}"/>
              </a:ext>
            </a:extLst>
          </p:cNvPr>
          <p:cNvSpPr/>
          <p:nvPr/>
        </p:nvSpPr>
        <p:spPr>
          <a:xfrm>
            <a:off x="-1" y="0"/>
            <a:ext cx="5759451" cy="6483350"/>
          </a:xfrm>
          <a:prstGeom prst="rect">
            <a:avLst/>
          </a:prstGeom>
          <a:solidFill>
            <a:srgbClr val="BEE2D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pic>
        <p:nvPicPr>
          <p:cNvPr id="15" name="Grafik 14">
            <a:extLst>
              <a:ext uri="{FF2B5EF4-FFF2-40B4-BE49-F238E27FC236}">
                <a16:creationId xmlns:a16="http://schemas.microsoft.com/office/drawing/2014/main" id="{CFCA4224-2576-8648-91D5-946F7A7C21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5" name="Picture 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6"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13633681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userDrawn="1">
          <p15:clr>
            <a:srgbClr val="FBAE40"/>
          </p15:clr>
        </p15:guide>
        <p15:guide id="2" pos="36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ALF GREY - Grey">
    <p:bg>
      <p:bgPr>
        <a:solidFill>
          <a:schemeClr val="accent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pic>
        <p:nvPicPr>
          <p:cNvPr id="15" name="Grafik 14">
            <a:extLst>
              <a:ext uri="{FF2B5EF4-FFF2-40B4-BE49-F238E27FC236}">
                <a16:creationId xmlns:a16="http://schemas.microsoft.com/office/drawing/2014/main" id="{02BBD379-FD19-4842-AF7F-068776D981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
        <p:nvSpPr>
          <p:cNvPr id="8"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37147294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ALF GREY - Grey">
    <p:bg>
      <p:bgPr>
        <a:solidFill>
          <a:srgbClr val="C1E5F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CCE050-00CC-0F4E-BCF6-07C35C6DD4FB}"/>
              </a:ext>
            </a:extLst>
          </p:cNvPr>
          <p:cNvSpPr/>
          <p:nvPr/>
        </p:nvSpPr>
        <p:spPr>
          <a:xfrm>
            <a:off x="-1" y="0"/>
            <a:ext cx="5759451" cy="6483350"/>
          </a:xfrm>
          <a:prstGeom prst="rect">
            <a:avLst/>
          </a:prstGeom>
          <a:solidFill>
            <a:srgbClr val="C1E5F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pic>
        <p:nvPicPr>
          <p:cNvPr id="15" name="Grafik 14">
            <a:extLst>
              <a:ext uri="{FF2B5EF4-FFF2-40B4-BE49-F238E27FC236}">
                <a16:creationId xmlns:a16="http://schemas.microsoft.com/office/drawing/2014/main" id="{02BBD379-FD19-4842-AF7F-068776D981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
        <p:nvSpPr>
          <p:cNvPr id="8"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39707608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userDrawn="1">
          <p15:clr>
            <a:srgbClr val="FBAE40"/>
          </p15:clr>
        </p15:guide>
        <p15:guide id="2" pos="36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HALF GREY - Grey">
    <p:bg>
      <p:bgPr>
        <a:solidFill>
          <a:srgbClr val="C1E5F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pic>
        <p:nvPicPr>
          <p:cNvPr id="15" name="Grafik 14">
            <a:extLst>
              <a:ext uri="{FF2B5EF4-FFF2-40B4-BE49-F238E27FC236}">
                <a16:creationId xmlns:a16="http://schemas.microsoft.com/office/drawing/2014/main" id="{02BBD379-FD19-4842-AF7F-068776D981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
        <p:nvSpPr>
          <p:cNvPr id="5"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120006583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rgbClr val="C1E5F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2680A1-7FE6-1447-B101-C12A67BF0BE5}"/>
              </a:ext>
            </a:extLst>
          </p:cNvPr>
          <p:cNvPicPr>
            <a:picLocks noChangeAspect="1"/>
          </p:cNvPicPr>
          <p:nvPr userDrawn="1"/>
        </p:nvPicPr>
        <p:blipFill>
          <a:blip r:embed="rId2"/>
          <a:stretch>
            <a:fillRect/>
          </a:stretch>
        </p:blipFill>
        <p:spPr>
          <a:xfrm>
            <a:off x="7584506" y="170514"/>
            <a:ext cx="3076339" cy="5679394"/>
          </a:xfrm>
          <a:prstGeom prst="rect">
            <a:avLst/>
          </a:prstGeom>
        </p:spPr>
      </p:pic>
      <p:sp>
        <p:nvSpPr>
          <p:cNvPr id="15" name="Picture Placeholder 18">
            <a:extLst>
              <a:ext uri="{FF2B5EF4-FFF2-40B4-BE49-F238E27FC236}">
                <a16:creationId xmlns:a16="http://schemas.microsoft.com/office/drawing/2014/main" id="{F00610CD-0873-D442-B9BE-1CCBB52407C4}"/>
              </a:ext>
            </a:extLst>
          </p:cNvPr>
          <p:cNvSpPr>
            <a:spLocks noGrp="1"/>
          </p:cNvSpPr>
          <p:nvPr>
            <p:ph type="pic" sz="quarter" idx="13" hasCustomPrompt="1"/>
          </p:nvPr>
        </p:nvSpPr>
        <p:spPr>
          <a:xfrm>
            <a:off x="7617430" y="349593"/>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pic>
        <p:nvPicPr>
          <p:cNvPr id="21" name="Grafik 20">
            <a:extLst>
              <a:ext uri="{FF2B5EF4-FFF2-40B4-BE49-F238E27FC236}">
                <a16:creationId xmlns:a16="http://schemas.microsoft.com/office/drawing/2014/main" id="{3149D139-A66B-B345-8EBC-776AD0F6FC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6" name="Picture 5">
            <a:extLst>
              <a:ext uri="{FF2B5EF4-FFF2-40B4-BE49-F238E27FC236}">
                <a16:creationId xmlns:a16="http://schemas.microsoft.com/office/drawing/2014/main" id="{0854886D-7BBD-D241-B213-4ABBEBA26B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7"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1494737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userDrawn="1">
          <p15:clr>
            <a:srgbClr val="FBAE40"/>
          </p15:clr>
        </p15:guide>
        <p15:guide id="2" pos="3628" userDrawn="1">
          <p15:clr>
            <a:srgbClr val="FBAE40"/>
          </p15:clr>
        </p15:guide>
        <p15:guide id="3" pos="22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 Blue">
    <p:bg>
      <p:bgPr>
        <a:solidFill>
          <a:srgbClr val="C1E5F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CCE050-00CC-0F4E-BCF6-07C35C6DD4FB}"/>
              </a:ext>
            </a:extLst>
          </p:cNvPr>
          <p:cNvSpPr/>
          <p:nvPr/>
        </p:nvSpPr>
        <p:spPr>
          <a:xfrm>
            <a:off x="0" y="0"/>
            <a:ext cx="5759450" cy="6483350"/>
          </a:xfrm>
          <a:prstGeom prst="rect">
            <a:avLst/>
          </a:prstGeom>
          <a:solidFill>
            <a:srgbClr val="BEE2D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2" name="Text Placeholder 3">
            <a:extLst>
              <a:ext uri="{FF2B5EF4-FFF2-40B4-BE49-F238E27FC236}">
                <a16:creationId xmlns:a16="http://schemas.microsoft.com/office/drawing/2014/main" id="{23DD1255-DAEB-2949-B192-4855648B7857}"/>
              </a:ext>
            </a:extLst>
          </p:cNvPr>
          <p:cNvSpPr>
            <a:spLocks noGrp="1"/>
          </p:cNvSpPr>
          <p:nvPr>
            <p:ph type="body" sz="quarter" idx="13" hasCustomPrompt="1"/>
          </p:nvPr>
        </p:nvSpPr>
        <p:spPr>
          <a:xfrm>
            <a:off x="6735763" y="2200275"/>
            <a:ext cx="2682875" cy="2443163"/>
          </a:xfrm>
        </p:spPr>
        <p:txBody>
          <a:bodyPr/>
          <a:lstStyle>
            <a:lvl1pPr marL="0" indent="0">
              <a:buNone/>
              <a:defRPr>
                <a:solidFill>
                  <a:schemeClr val="accent1"/>
                </a:solidFill>
              </a:defRPr>
            </a:lvl1pPr>
          </a:lstStyle>
          <a:p>
            <a:pPr lvl="0"/>
            <a:r>
              <a:rPr lang="en-US" dirty="0"/>
              <a:t>These slides look best when they have an image, to add an image use the ‘Format Background’ or ‘Slide Background’ option.</a:t>
            </a:r>
          </a:p>
          <a:p>
            <a:pPr lvl="0"/>
            <a:r>
              <a:rPr lang="en-US" dirty="0"/>
              <a:t>Then delete this instruction box</a:t>
            </a:r>
          </a:p>
        </p:txBody>
      </p:sp>
      <p:pic>
        <p:nvPicPr>
          <p:cNvPr id="11" name="Grafik 10">
            <a:extLst>
              <a:ext uri="{FF2B5EF4-FFF2-40B4-BE49-F238E27FC236}">
                <a16:creationId xmlns:a16="http://schemas.microsoft.com/office/drawing/2014/main" id="{A4193DE4-5775-FA4C-BB2C-F6FFAB34E8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3" name="Picture 12">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19"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112093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userDrawn="1">
          <p15:clr>
            <a:srgbClr val="FBAE40"/>
          </p15:clr>
        </p15:guide>
        <p15:guide id="2" pos="362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ue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0"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32247"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Grafik 15">
            <a:extLst>
              <a:ext uri="{FF2B5EF4-FFF2-40B4-BE49-F238E27FC236}">
                <a16:creationId xmlns:a16="http://schemas.microsoft.com/office/drawing/2014/main" id="{3515098A-F302-2141-864F-F401AE214B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7" name="Picture 16">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2260529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hree Content - Blue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0"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51999"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92092CD-7060-6A4B-8EBF-F200472DCBF9}"/>
              </a:ext>
            </a:extLst>
          </p:cNvPr>
          <p:cNvSpPr>
            <a:spLocks noGrp="1"/>
          </p:cNvSpPr>
          <p:nvPr>
            <p:ph sz="half" idx="13"/>
          </p:nvPr>
        </p:nvSpPr>
        <p:spPr>
          <a:xfrm>
            <a:off x="4140000"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Grafik 16">
            <a:extLst>
              <a:ext uri="{FF2B5EF4-FFF2-40B4-BE49-F238E27FC236}">
                <a16:creationId xmlns:a16="http://schemas.microsoft.com/office/drawing/2014/main" id="{0DF1916A-C38D-8F46-A7A6-88C264D77E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8" name="Picture 17">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278863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Four Content - Blue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1"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6397"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92092CD-7060-6A4B-8EBF-F200472DCBF9}"/>
              </a:ext>
            </a:extLst>
          </p:cNvPr>
          <p:cNvSpPr>
            <a:spLocks noGrp="1"/>
          </p:cNvSpPr>
          <p:nvPr>
            <p:ph sz="half" idx="13"/>
          </p:nvPr>
        </p:nvSpPr>
        <p:spPr>
          <a:xfrm>
            <a:off x="3297466"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B2047CD-F4B3-614C-8D0D-E4EB46A21AF7}"/>
              </a:ext>
            </a:extLst>
          </p:cNvPr>
          <p:cNvSpPr>
            <a:spLocks noGrp="1"/>
          </p:cNvSpPr>
          <p:nvPr>
            <p:ph sz="half" idx="14"/>
          </p:nvPr>
        </p:nvSpPr>
        <p:spPr>
          <a:xfrm>
            <a:off x="5766931"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12">
            <a:extLst>
              <a:ext uri="{FF2B5EF4-FFF2-40B4-BE49-F238E27FC236}">
                <a16:creationId xmlns:a16="http://schemas.microsoft.com/office/drawing/2014/main" id="{71673F44-06E7-B948-9F03-401BCCFD52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8" name="Picture 17">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36443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81600"/>
            <a:ext cx="5760000" cy="1620000"/>
          </a:xfrm>
        </p:spPr>
        <p:txBody>
          <a:bodyPr anchor="b" anchorCtr="0">
            <a:normAutofit/>
          </a:bodyPr>
          <a:lstStyle>
            <a:lvl1pPr algn="l">
              <a:defRPr sz="5000"/>
            </a:lvl1pPr>
          </a:lstStyle>
          <a:p>
            <a:r>
              <a:rPr lang="en-US" dirty="0"/>
              <a:t>Thank You</a:t>
            </a:r>
          </a:p>
        </p:txBody>
      </p:sp>
      <p:sp>
        <p:nvSpPr>
          <p:cNvPr id="3" name="Subtitle 2"/>
          <p:cNvSpPr>
            <a:spLocks noGrp="1"/>
          </p:cNvSpPr>
          <p:nvPr>
            <p:ph type="subTitle" idx="1" hasCustomPrompt="1"/>
          </p:nvPr>
        </p:nvSpPr>
        <p:spPr>
          <a:xfrm>
            <a:off x="828000" y="3996000"/>
            <a:ext cx="4412215" cy="367754"/>
          </a:xfrm>
        </p:spPr>
        <p:txBody>
          <a:bodyPr>
            <a:normAutofit/>
          </a:bodyPr>
          <a:lstStyle>
            <a:lvl1pPr marL="0" indent="0" algn="l">
              <a:buNone/>
              <a:defRPr lang="en-GB" baseline="0" smtClean="0">
                <a:effectLst/>
                <a:latin typeface="Lucida Sans Unicode" panose="020B0602030504020204" pitchFamily="34" charset="0"/>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GB" dirty="0">
                <a:effectLst/>
                <a:latin typeface="Arial" panose="020B0604020202020204" pitchFamily="34" charset="0"/>
              </a:rPr>
              <a:t>Presented by/Topic/Contact details</a:t>
            </a:r>
          </a:p>
        </p:txBody>
      </p:sp>
      <p:pic>
        <p:nvPicPr>
          <p:cNvPr id="12" name="Picture 11">
            <a:extLst>
              <a:ext uri="{FF2B5EF4-FFF2-40B4-BE49-F238E27FC236}">
                <a16:creationId xmlns:a16="http://schemas.microsoft.com/office/drawing/2014/main" id="{32D89F4F-8746-6843-85DF-0A42FA24DD23}"/>
              </a:ext>
            </a:extLst>
          </p:cNvPr>
          <p:cNvPicPr>
            <a:picLocks noChangeAspect="1"/>
          </p:cNvPicPr>
          <p:nvPr userDrawn="1"/>
        </p:nvPicPr>
        <p:blipFill>
          <a:blip r:embed="rId2"/>
          <a:stretch>
            <a:fillRect/>
          </a:stretch>
        </p:blipFill>
        <p:spPr>
          <a:xfrm>
            <a:off x="7555477" y="156000"/>
            <a:ext cx="3076339" cy="5679394"/>
          </a:xfrm>
          <a:prstGeom prst="rect">
            <a:avLst/>
          </a:prstGeom>
        </p:spPr>
      </p:pic>
      <p:sp>
        <p:nvSpPr>
          <p:cNvPr id="13" name="Picture Placeholder 18">
            <a:extLst>
              <a:ext uri="{FF2B5EF4-FFF2-40B4-BE49-F238E27FC236}">
                <a16:creationId xmlns:a16="http://schemas.microsoft.com/office/drawing/2014/main" id="{7D39779D-C9ED-774F-853E-C5C49E2C20E0}"/>
              </a:ext>
            </a:extLst>
          </p:cNvPr>
          <p:cNvSpPr>
            <a:spLocks noGrp="1"/>
          </p:cNvSpPr>
          <p:nvPr>
            <p:ph type="pic" sz="quarter" idx="13" hasCustomPrompt="1"/>
          </p:nvPr>
        </p:nvSpPr>
        <p:spPr>
          <a:xfrm>
            <a:off x="7588401" y="335079"/>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pic>
        <p:nvPicPr>
          <p:cNvPr id="16" name="Grafik 15">
            <a:extLst>
              <a:ext uri="{FF2B5EF4-FFF2-40B4-BE49-F238E27FC236}">
                <a16:creationId xmlns:a16="http://schemas.microsoft.com/office/drawing/2014/main" id="{0FD3DDE4-BB44-EB4A-89C4-5A00FC54C3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20" name="Picture 19">
            <a:extLst>
              <a:ext uri="{FF2B5EF4-FFF2-40B4-BE49-F238E27FC236}">
                <a16:creationId xmlns:a16="http://schemas.microsoft.com/office/drawing/2014/main" id="{0854886D-7BBD-D241-B213-4ABBEBA26B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182904091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24000"/>
            <a:ext cx="5760000" cy="1584000"/>
          </a:xfrm>
        </p:spPr>
        <p:txBody>
          <a:bodyPr anchor="b" anchorCtr="0">
            <a:normAutofit/>
          </a:bodyPr>
          <a:lstStyle>
            <a:lvl1pPr algn="l">
              <a:defRPr sz="3200"/>
            </a:lvl1pPr>
          </a:lstStyle>
          <a:p>
            <a:r>
              <a:rPr lang="en-US" dirty="0"/>
              <a:t>Add your document title into this box </a:t>
            </a:r>
          </a:p>
        </p:txBody>
      </p:sp>
      <p:sp>
        <p:nvSpPr>
          <p:cNvPr id="3" name="Subtitle 2"/>
          <p:cNvSpPr>
            <a:spLocks noGrp="1"/>
          </p:cNvSpPr>
          <p:nvPr>
            <p:ph type="subTitle" idx="1"/>
          </p:nvPr>
        </p:nvSpPr>
        <p:spPr>
          <a:xfrm>
            <a:off x="828000" y="3996000"/>
            <a:ext cx="4412215" cy="367754"/>
          </a:xfrm>
        </p:spPr>
        <p:txBody>
          <a:bodyPr>
            <a:normAutofit/>
          </a:bodyPr>
          <a:lstStyle>
            <a:lvl1pPr marL="0" indent="0" algn="l">
              <a:buNone/>
              <a:defRPr sz="1400"/>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AA8D7332-F939-F943-81DC-28549772BC3D}"/>
              </a:ext>
            </a:extLst>
          </p:cNvPr>
          <p:cNvPicPr>
            <a:picLocks noChangeAspect="1"/>
          </p:cNvPicPr>
          <p:nvPr userDrawn="1"/>
        </p:nvPicPr>
        <p:blipFill>
          <a:blip r:embed="rId2"/>
          <a:stretch>
            <a:fillRect/>
          </a:stretch>
        </p:blipFill>
        <p:spPr>
          <a:xfrm>
            <a:off x="7381306" y="156000"/>
            <a:ext cx="3076339" cy="5679394"/>
          </a:xfrm>
          <a:prstGeom prst="rect">
            <a:avLst/>
          </a:prstGeom>
        </p:spPr>
      </p:pic>
      <p:sp>
        <p:nvSpPr>
          <p:cNvPr id="15" name="Picture Placeholder 18">
            <a:extLst>
              <a:ext uri="{FF2B5EF4-FFF2-40B4-BE49-F238E27FC236}">
                <a16:creationId xmlns:a16="http://schemas.microsoft.com/office/drawing/2014/main" id="{97F16D3A-3F9A-AB4C-B05C-8F952BF4435D}"/>
              </a:ext>
            </a:extLst>
          </p:cNvPr>
          <p:cNvSpPr>
            <a:spLocks noGrp="1"/>
          </p:cNvSpPr>
          <p:nvPr>
            <p:ph type="pic" sz="quarter" idx="13" hasCustomPrompt="1"/>
          </p:nvPr>
        </p:nvSpPr>
        <p:spPr>
          <a:xfrm>
            <a:off x="7414230" y="335079"/>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sp>
        <p:nvSpPr>
          <p:cNvPr id="20" name="Text Placeholder 16">
            <a:extLst>
              <a:ext uri="{FF2B5EF4-FFF2-40B4-BE49-F238E27FC236}">
                <a16:creationId xmlns:a16="http://schemas.microsoft.com/office/drawing/2014/main" id="{022EBFD4-0A7D-5145-A60A-1733FAF13D5A}"/>
              </a:ext>
            </a:extLst>
          </p:cNvPr>
          <p:cNvSpPr>
            <a:spLocks noGrp="1"/>
          </p:cNvSpPr>
          <p:nvPr>
            <p:ph type="body" sz="quarter" idx="14" hasCustomPrompt="1"/>
          </p:nvPr>
        </p:nvSpPr>
        <p:spPr>
          <a:xfrm>
            <a:off x="820849" y="3033039"/>
            <a:ext cx="5767151" cy="934716"/>
          </a:xfrm>
        </p:spPr>
        <p:txBody>
          <a:bodyPr>
            <a:normAutofit/>
          </a:bodyPr>
          <a:lstStyle>
            <a:lvl1pPr marL="0" indent="0">
              <a:buNone/>
              <a:defRPr sz="1800" b="1" cap="all" baseline="0">
                <a:solidFill>
                  <a:schemeClr val="accent6"/>
                </a:solidFill>
              </a:defRPr>
            </a:lvl1pPr>
          </a:lstStyle>
          <a:p>
            <a:pPr lvl="0"/>
            <a:r>
              <a:rPr lang="en-US" dirty="0"/>
              <a:t>Add your optional sub-title into this box</a:t>
            </a:r>
          </a:p>
        </p:txBody>
      </p:sp>
      <p:pic>
        <p:nvPicPr>
          <p:cNvPr id="24" name="Grafik 23">
            <a:extLst>
              <a:ext uri="{FF2B5EF4-FFF2-40B4-BE49-F238E27FC236}">
                <a16:creationId xmlns:a16="http://schemas.microsoft.com/office/drawing/2014/main" id="{3965BB59-8AAF-0244-918B-7F3524D666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6" name="Picture 15">
            <a:extLst>
              <a:ext uri="{FF2B5EF4-FFF2-40B4-BE49-F238E27FC236}">
                <a16:creationId xmlns:a16="http://schemas.microsoft.com/office/drawing/2014/main" id="{0854886D-7BBD-D241-B213-4ABBEBA26B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22181638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bg>
      <p:bgPr>
        <a:solidFill>
          <a:srgbClr val="C1E5F4"/>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490" y="15485"/>
            <a:ext cx="11549063" cy="6483350"/>
          </a:xfrm>
          <a:custGeom>
            <a:avLst/>
            <a:gdLst>
              <a:gd name="T0" fmla="*/ 5214 w 7275"/>
              <a:gd name="T1" fmla="*/ 2556 h 4084"/>
              <a:gd name="T2" fmla="*/ 5201 w 7275"/>
              <a:gd name="T3" fmla="*/ 1388 h 4084"/>
              <a:gd name="T4" fmla="*/ 6752 w 7275"/>
              <a:gd name="T5" fmla="*/ 556 h 4084"/>
              <a:gd name="T6" fmla="*/ 6801 w 7275"/>
              <a:gd name="T7" fmla="*/ 3483 h 4084"/>
              <a:gd name="T8" fmla="*/ 5214 w 7275"/>
              <a:gd name="T9" fmla="*/ 2556 h 4084"/>
              <a:gd name="T10" fmla="*/ 0 w 7275"/>
              <a:gd name="T11" fmla="*/ 4084 h 4084"/>
              <a:gd name="T12" fmla="*/ 7275 w 7275"/>
              <a:gd name="T13" fmla="*/ 4084 h 4084"/>
              <a:gd name="T14" fmla="*/ 7275 w 7275"/>
              <a:gd name="T15" fmla="*/ 0 h 4084"/>
              <a:gd name="T16" fmla="*/ 0 w 7275"/>
              <a:gd name="T17" fmla="*/ 0 h 4084"/>
              <a:gd name="T18" fmla="*/ 0 w 7275"/>
              <a:gd name="T19" fmla="*/ 4084 h 4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5" h="4084">
                <a:moveTo>
                  <a:pt x="5214" y="2556"/>
                </a:moveTo>
                <a:lnTo>
                  <a:pt x="5201" y="1388"/>
                </a:lnTo>
                <a:lnTo>
                  <a:pt x="6752" y="556"/>
                </a:lnTo>
                <a:lnTo>
                  <a:pt x="6801" y="3483"/>
                </a:lnTo>
                <a:lnTo>
                  <a:pt x="5214" y="2556"/>
                </a:lnTo>
                <a:close/>
                <a:moveTo>
                  <a:pt x="0" y="4084"/>
                </a:moveTo>
                <a:lnTo>
                  <a:pt x="7275" y="4084"/>
                </a:lnTo>
                <a:lnTo>
                  <a:pt x="7275" y="0"/>
                </a:lnTo>
                <a:lnTo>
                  <a:pt x="0" y="0"/>
                </a:lnTo>
                <a:lnTo>
                  <a:pt x="0" y="4084"/>
                </a:lnTo>
                <a:close/>
              </a:path>
            </a:pathLst>
          </a:custGeom>
          <a:solidFill>
            <a:srgbClr val="0062C2">
              <a:alpha val="33000"/>
            </a:srgbClr>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Grafik 14">
            <a:extLst>
              <a:ext uri="{FF2B5EF4-FFF2-40B4-BE49-F238E27FC236}">
                <a16:creationId xmlns:a16="http://schemas.microsoft.com/office/drawing/2014/main" id="{CFCA4224-2576-8648-91D5-946F7A7C21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5" name="Picture 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09184" y="6093213"/>
            <a:ext cx="1624677" cy="133797"/>
          </a:xfrm>
          <a:prstGeom prst="rect">
            <a:avLst/>
          </a:prstGeom>
        </p:spPr>
      </p:pic>
      <p:sp>
        <p:nvSpPr>
          <p:cNvPr id="8" name="Freeform 5"/>
          <p:cNvSpPr>
            <a:spLocks noEditPoints="1"/>
          </p:cNvSpPr>
          <p:nvPr userDrawn="1"/>
        </p:nvSpPr>
        <p:spPr bwMode="auto">
          <a:xfrm>
            <a:off x="8236098" y="885687"/>
            <a:ext cx="2543233" cy="4672220"/>
          </a:xfrm>
          <a:custGeom>
            <a:avLst/>
            <a:gdLst>
              <a:gd name="T0" fmla="*/ 28 w 1277"/>
              <a:gd name="T1" fmla="*/ 1587 h 2346"/>
              <a:gd name="T2" fmla="*/ 10 w 1277"/>
              <a:gd name="T3" fmla="*/ 675 h 2346"/>
              <a:gd name="T4" fmla="*/ 1189 w 1277"/>
              <a:gd name="T5" fmla="*/ 76 h 2346"/>
              <a:gd name="T6" fmla="*/ 1209 w 1277"/>
              <a:gd name="T7" fmla="*/ 2228 h 2346"/>
              <a:gd name="T8" fmla="*/ 28 w 1277"/>
              <a:gd name="T9" fmla="*/ 1587 h 2346"/>
              <a:gd name="T10" fmla="*/ 1234 w 1277"/>
              <a:gd name="T11" fmla="*/ 0 h 2346"/>
              <a:gd name="T12" fmla="*/ 0 w 1277"/>
              <a:gd name="T13" fmla="*/ 668 h 2346"/>
              <a:gd name="T14" fmla="*/ 10 w 1277"/>
              <a:gd name="T15" fmla="*/ 1598 h 2346"/>
              <a:gd name="T16" fmla="*/ 1277 w 1277"/>
              <a:gd name="T17" fmla="*/ 2346 h 2346"/>
              <a:gd name="T18" fmla="*/ 1234 w 1277"/>
              <a:gd name="T19"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7" h="2346">
                <a:moveTo>
                  <a:pt x="28" y="1587"/>
                </a:moveTo>
                <a:lnTo>
                  <a:pt x="10" y="675"/>
                </a:lnTo>
                <a:lnTo>
                  <a:pt x="1189" y="76"/>
                </a:lnTo>
                <a:lnTo>
                  <a:pt x="1209" y="2228"/>
                </a:lnTo>
                <a:lnTo>
                  <a:pt x="28" y="1587"/>
                </a:lnTo>
                <a:close/>
                <a:moveTo>
                  <a:pt x="1234" y="0"/>
                </a:moveTo>
                <a:lnTo>
                  <a:pt x="0" y="668"/>
                </a:lnTo>
                <a:lnTo>
                  <a:pt x="10" y="1598"/>
                </a:lnTo>
                <a:lnTo>
                  <a:pt x="1277" y="2346"/>
                </a:lnTo>
                <a:lnTo>
                  <a:pt x="123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267184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userDrawn="1">
          <p15:clr>
            <a:srgbClr val="FBAE40"/>
          </p15:clr>
        </p15:guide>
        <p15:guide id="2" pos="36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81600"/>
            <a:ext cx="5760000" cy="1620000"/>
          </a:xfrm>
        </p:spPr>
        <p:txBody>
          <a:bodyPr anchor="b" anchorCtr="0">
            <a:normAutofit/>
          </a:bodyPr>
          <a:lstStyle>
            <a:lvl1pPr algn="l">
              <a:defRPr sz="5000"/>
            </a:lvl1pPr>
          </a:lstStyle>
          <a:p>
            <a:r>
              <a:rPr lang="en-US" dirty="0"/>
              <a:t>Thank You</a:t>
            </a:r>
          </a:p>
        </p:txBody>
      </p:sp>
      <p:sp>
        <p:nvSpPr>
          <p:cNvPr id="3" name="Subtitle 2"/>
          <p:cNvSpPr>
            <a:spLocks noGrp="1"/>
          </p:cNvSpPr>
          <p:nvPr>
            <p:ph type="subTitle" idx="1" hasCustomPrompt="1"/>
          </p:nvPr>
        </p:nvSpPr>
        <p:spPr>
          <a:xfrm>
            <a:off x="828000" y="3996000"/>
            <a:ext cx="4412215" cy="367754"/>
          </a:xfrm>
        </p:spPr>
        <p:txBody>
          <a:bodyPr>
            <a:normAutofit/>
          </a:bodyPr>
          <a:lstStyle>
            <a:lvl1pPr marL="0" indent="0" algn="l">
              <a:buNone/>
              <a:defRPr lang="en-GB" baseline="0" smtClean="0">
                <a:effectLst/>
                <a:latin typeface="Lucida Sans Unicode" panose="020B0602030504020204" pitchFamily="34" charset="0"/>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GB" dirty="0">
                <a:effectLst/>
                <a:latin typeface="Arial" panose="020B0604020202020204" pitchFamily="34" charset="0"/>
              </a:rPr>
              <a:t>Presented by/Topic/Contact details</a:t>
            </a:r>
          </a:p>
        </p:txBody>
      </p:sp>
      <p:pic>
        <p:nvPicPr>
          <p:cNvPr id="12" name="Picture 11">
            <a:extLst>
              <a:ext uri="{FF2B5EF4-FFF2-40B4-BE49-F238E27FC236}">
                <a16:creationId xmlns:a16="http://schemas.microsoft.com/office/drawing/2014/main" id="{8D823600-ADCB-9F49-9BC3-DD3C734F630C}"/>
              </a:ext>
            </a:extLst>
          </p:cNvPr>
          <p:cNvPicPr>
            <a:picLocks noChangeAspect="1"/>
          </p:cNvPicPr>
          <p:nvPr userDrawn="1"/>
        </p:nvPicPr>
        <p:blipFill>
          <a:blip r:embed="rId2"/>
          <a:stretch>
            <a:fillRect/>
          </a:stretch>
        </p:blipFill>
        <p:spPr>
          <a:xfrm>
            <a:off x="7657078" y="272114"/>
            <a:ext cx="3076339" cy="5679394"/>
          </a:xfrm>
          <a:prstGeom prst="rect">
            <a:avLst/>
          </a:prstGeom>
        </p:spPr>
      </p:pic>
      <p:sp>
        <p:nvSpPr>
          <p:cNvPr id="13" name="Picture Placeholder 18">
            <a:extLst>
              <a:ext uri="{FF2B5EF4-FFF2-40B4-BE49-F238E27FC236}">
                <a16:creationId xmlns:a16="http://schemas.microsoft.com/office/drawing/2014/main" id="{551B835B-7C94-F844-A60C-05C15D787052}"/>
              </a:ext>
            </a:extLst>
          </p:cNvPr>
          <p:cNvSpPr>
            <a:spLocks noGrp="1"/>
          </p:cNvSpPr>
          <p:nvPr>
            <p:ph type="pic" sz="quarter" idx="13" hasCustomPrompt="1"/>
          </p:nvPr>
        </p:nvSpPr>
        <p:spPr>
          <a:xfrm>
            <a:off x="7690002" y="451193"/>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pic>
        <p:nvPicPr>
          <p:cNvPr id="16" name="Grafik 15">
            <a:extLst>
              <a:ext uri="{FF2B5EF4-FFF2-40B4-BE49-F238E27FC236}">
                <a16:creationId xmlns:a16="http://schemas.microsoft.com/office/drawing/2014/main" id="{6C8B194B-14DF-9840-8D2B-BB38A9F65B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8" name="Picture 7">
            <a:extLst>
              <a:ext uri="{FF2B5EF4-FFF2-40B4-BE49-F238E27FC236}">
                <a16:creationId xmlns:a16="http://schemas.microsoft.com/office/drawing/2014/main" id="{0854886D-7BBD-D241-B213-4ABBEBA26B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377197056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Gre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24000"/>
            <a:ext cx="5760000" cy="1584000"/>
          </a:xfrm>
        </p:spPr>
        <p:txBody>
          <a:bodyPr anchor="b" anchorCtr="0">
            <a:normAutofit/>
          </a:bodyPr>
          <a:lstStyle>
            <a:lvl1pPr algn="l">
              <a:defRPr sz="3200"/>
            </a:lvl1pPr>
          </a:lstStyle>
          <a:p>
            <a:r>
              <a:rPr lang="en-US" dirty="0"/>
              <a:t>Add your document title into this box </a:t>
            </a:r>
          </a:p>
        </p:txBody>
      </p:sp>
      <p:sp>
        <p:nvSpPr>
          <p:cNvPr id="3" name="Subtitle 2"/>
          <p:cNvSpPr>
            <a:spLocks noGrp="1"/>
          </p:cNvSpPr>
          <p:nvPr>
            <p:ph type="subTitle" idx="1"/>
          </p:nvPr>
        </p:nvSpPr>
        <p:spPr>
          <a:xfrm>
            <a:off x="828000" y="3996000"/>
            <a:ext cx="4412215" cy="367754"/>
          </a:xfrm>
        </p:spPr>
        <p:txBody>
          <a:bodyPr>
            <a:normAutofit/>
          </a:bodyPr>
          <a:lstStyle>
            <a:lvl1pPr marL="0" indent="0" algn="l">
              <a:buNone/>
              <a:defRPr sz="1400"/>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1AD33466-1461-0F48-9A16-3282F046B578}"/>
              </a:ext>
            </a:extLst>
          </p:cNvPr>
          <p:cNvPicPr>
            <a:picLocks noChangeAspect="1"/>
          </p:cNvPicPr>
          <p:nvPr userDrawn="1"/>
        </p:nvPicPr>
        <p:blipFill>
          <a:blip r:embed="rId2"/>
          <a:stretch>
            <a:fillRect/>
          </a:stretch>
        </p:blipFill>
        <p:spPr>
          <a:xfrm>
            <a:off x="7381306" y="170514"/>
            <a:ext cx="3076339" cy="5679394"/>
          </a:xfrm>
          <a:prstGeom prst="rect">
            <a:avLst/>
          </a:prstGeom>
        </p:spPr>
      </p:pic>
      <p:sp>
        <p:nvSpPr>
          <p:cNvPr id="15" name="Picture Placeholder 18">
            <a:extLst>
              <a:ext uri="{FF2B5EF4-FFF2-40B4-BE49-F238E27FC236}">
                <a16:creationId xmlns:a16="http://schemas.microsoft.com/office/drawing/2014/main" id="{92C7382F-2BD3-FA46-93E6-635911A15FAB}"/>
              </a:ext>
            </a:extLst>
          </p:cNvPr>
          <p:cNvSpPr>
            <a:spLocks noGrp="1"/>
          </p:cNvSpPr>
          <p:nvPr>
            <p:ph type="pic" sz="quarter" idx="13" hasCustomPrompt="1"/>
          </p:nvPr>
        </p:nvSpPr>
        <p:spPr>
          <a:xfrm>
            <a:off x="7414230" y="349593"/>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sp>
        <p:nvSpPr>
          <p:cNvPr id="22" name="Text Placeholder 16">
            <a:extLst>
              <a:ext uri="{FF2B5EF4-FFF2-40B4-BE49-F238E27FC236}">
                <a16:creationId xmlns:a16="http://schemas.microsoft.com/office/drawing/2014/main" id="{68D03DC1-7680-3D46-A3D5-9EE6464A854D}"/>
              </a:ext>
            </a:extLst>
          </p:cNvPr>
          <p:cNvSpPr>
            <a:spLocks noGrp="1"/>
          </p:cNvSpPr>
          <p:nvPr>
            <p:ph type="body" sz="quarter" idx="14" hasCustomPrompt="1"/>
          </p:nvPr>
        </p:nvSpPr>
        <p:spPr>
          <a:xfrm>
            <a:off x="820849" y="3033039"/>
            <a:ext cx="5767151" cy="934716"/>
          </a:xfrm>
        </p:spPr>
        <p:txBody>
          <a:bodyPr>
            <a:normAutofit/>
          </a:bodyPr>
          <a:lstStyle>
            <a:lvl1pPr marL="0" indent="0">
              <a:buNone/>
              <a:defRPr sz="1800" b="1" cap="all" baseline="0">
                <a:solidFill>
                  <a:schemeClr val="accent3"/>
                </a:solidFill>
              </a:defRPr>
            </a:lvl1pPr>
          </a:lstStyle>
          <a:p>
            <a:pPr lvl="0"/>
            <a:r>
              <a:rPr lang="en-US" dirty="0"/>
              <a:t>Add your optional sub-title into this box</a:t>
            </a:r>
          </a:p>
        </p:txBody>
      </p:sp>
      <p:pic>
        <p:nvPicPr>
          <p:cNvPr id="16" name="Grafik 15">
            <a:extLst>
              <a:ext uri="{FF2B5EF4-FFF2-40B4-BE49-F238E27FC236}">
                <a16:creationId xmlns:a16="http://schemas.microsoft.com/office/drawing/2014/main" id="{D2787E23-A18D-D54B-92FB-FD2ECF33BE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23" name="Picture 22">
            <a:extLst>
              <a:ext uri="{FF2B5EF4-FFF2-40B4-BE49-F238E27FC236}">
                <a16:creationId xmlns:a16="http://schemas.microsoft.com/office/drawing/2014/main" id="{0854886D-7BBD-D241-B213-4ABBEBA26B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72308673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24000"/>
            <a:ext cx="5760000" cy="1584000"/>
          </a:xfrm>
        </p:spPr>
        <p:txBody>
          <a:bodyPr anchor="b" anchorCtr="0">
            <a:normAutofit/>
          </a:bodyPr>
          <a:lstStyle>
            <a:lvl1pPr algn="l">
              <a:defRPr sz="3200"/>
            </a:lvl1pPr>
          </a:lstStyle>
          <a:p>
            <a:r>
              <a:rPr lang="en-US" dirty="0"/>
              <a:t>Add your document title into this box </a:t>
            </a:r>
          </a:p>
        </p:txBody>
      </p:sp>
      <p:sp>
        <p:nvSpPr>
          <p:cNvPr id="3" name="Subtitle 2"/>
          <p:cNvSpPr>
            <a:spLocks noGrp="1"/>
          </p:cNvSpPr>
          <p:nvPr>
            <p:ph type="subTitle" idx="1"/>
          </p:nvPr>
        </p:nvSpPr>
        <p:spPr>
          <a:xfrm>
            <a:off x="828000" y="3996000"/>
            <a:ext cx="4412215" cy="367754"/>
          </a:xfrm>
        </p:spPr>
        <p:txBody>
          <a:bodyPr>
            <a:normAutofit/>
          </a:bodyPr>
          <a:lstStyle>
            <a:lvl1pPr marL="0" indent="0" algn="l">
              <a:buNone/>
              <a:defRPr sz="1400"/>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a:t>Click to edit Master subtitle style</a:t>
            </a:r>
            <a:endParaRPr lang="en-US" dirty="0"/>
          </a:p>
        </p:txBody>
      </p:sp>
      <p:sp>
        <p:nvSpPr>
          <p:cNvPr id="20" name="Text Placeholder 16">
            <a:extLst>
              <a:ext uri="{FF2B5EF4-FFF2-40B4-BE49-F238E27FC236}">
                <a16:creationId xmlns:a16="http://schemas.microsoft.com/office/drawing/2014/main" id="{022EBFD4-0A7D-5145-A60A-1733FAF13D5A}"/>
              </a:ext>
            </a:extLst>
          </p:cNvPr>
          <p:cNvSpPr>
            <a:spLocks noGrp="1"/>
          </p:cNvSpPr>
          <p:nvPr>
            <p:ph type="body" sz="quarter" idx="14" hasCustomPrompt="1"/>
          </p:nvPr>
        </p:nvSpPr>
        <p:spPr>
          <a:xfrm>
            <a:off x="820849" y="3033039"/>
            <a:ext cx="5767151" cy="934716"/>
          </a:xfrm>
        </p:spPr>
        <p:txBody>
          <a:bodyPr>
            <a:normAutofit/>
          </a:bodyPr>
          <a:lstStyle>
            <a:lvl1pPr marL="0" indent="0">
              <a:buNone/>
              <a:defRPr sz="1800" b="1" cap="all" baseline="0">
                <a:solidFill>
                  <a:schemeClr val="accent6"/>
                </a:solidFill>
              </a:defRPr>
            </a:lvl1pPr>
          </a:lstStyle>
          <a:p>
            <a:pPr lvl="0"/>
            <a:r>
              <a:rPr lang="en-US" dirty="0"/>
              <a:t>Add your optional sub-title into this box</a:t>
            </a:r>
          </a:p>
        </p:txBody>
      </p:sp>
      <p:pic>
        <p:nvPicPr>
          <p:cNvPr id="13" name="Grafik 12">
            <a:extLst>
              <a:ext uri="{FF2B5EF4-FFF2-40B4-BE49-F238E27FC236}">
                <a16:creationId xmlns:a16="http://schemas.microsoft.com/office/drawing/2014/main" id="{1B76CA18-0B15-E341-BF9C-720E04C961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5" name="Picture 1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117106055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Green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5201" y="1836000"/>
            <a:ext cx="6336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2A9508-4B14-1048-9755-C394846B0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1" name="Rectangle 10">
            <a:extLst>
              <a:ext uri="{FF2B5EF4-FFF2-40B4-BE49-F238E27FC236}">
                <a16:creationId xmlns:a16="http://schemas.microsoft.com/office/drawing/2014/main" id="{35CC5E53-21AA-C14F-89E9-9ED39D9FA5A4}"/>
              </a:ext>
            </a:extLst>
          </p:cNvPr>
          <p:cNvSpPr/>
          <p:nvPr userDrawn="1"/>
        </p:nvSpPr>
        <p:spPr>
          <a:xfrm>
            <a:off x="10948086" y="0"/>
            <a:ext cx="576000" cy="648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2" name="Footer Placeholder 4">
            <a:extLst>
              <a:ext uri="{FF2B5EF4-FFF2-40B4-BE49-F238E27FC236}">
                <a16:creationId xmlns:a16="http://schemas.microsoft.com/office/drawing/2014/main" id="{25FA44DA-EF37-4B4A-AF57-18943718562F}"/>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3" name="Slide Number Placeholder 5">
            <a:extLst>
              <a:ext uri="{FF2B5EF4-FFF2-40B4-BE49-F238E27FC236}">
                <a16:creationId xmlns:a16="http://schemas.microsoft.com/office/drawing/2014/main" id="{1A94E0C5-1160-C849-9237-6ECF1CD004FB}"/>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4" name="TextBox 13">
            <a:extLst>
              <a:ext uri="{FF2B5EF4-FFF2-40B4-BE49-F238E27FC236}">
                <a16:creationId xmlns:a16="http://schemas.microsoft.com/office/drawing/2014/main" id="{09A17BF7-AC6C-BE49-9DC6-88BB55A5968E}"/>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5" name="Grafik 14">
            <a:extLst>
              <a:ext uri="{FF2B5EF4-FFF2-40B4-BE49-F238E27FC236}">
                <a16:creationId xmlns:a16="http://schemas.microsoft.com/office/drawing/2014/main" id="{4CE74AA8-1C1E-F743-9A62-C981B34E32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3311400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Green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0"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32247"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1" name="Rectangle 10">
            <a:extLst>
              <a:ext uri="{FF2B5EF4-FFF2-40B4-BE49-F238E27FC236}">
                <a16:creationId xmlns:a16="http://schemas.microsoft.com/office/drawing/2014/main" id="{7FBECE14-29EF-D749-9D2B-E6BEF128782C}"/>
              </a:ext>
            </a:extLst>
          </p:cNvPr>
          <p:cNvSpPr/>
          <p:nvPr userDrawn="1"/>
        </p:nvSpPr>
        <p:spPr>
          <a:xfrm>
            <a:off x="10948086" y="0"/>
            <a:ext cx="576000" cy="648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3" name="Footer Placeholder 4">
            <a:extLst>
              <a:ext uri="{FF2B5EF4-FFF2-40B4-BE49-F238E27FC236}">
                <a16:creationId xmlns:a16="http://schemas.microsoft.com/office/drawing/2014/main" id="{B655DF6F-4AFB-DC47-9618-47DFC0A1602E}"/>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4" name="Slide Number Placeholder 5">
            <a:extLst>
              <a:ext uri="{FF2B5EF4-FFF2-40B4-BE49-F238E27FC236}">
                <a16:creationId xmlns:a16="http://schemas.microsoft.com/office/drawing/2014/main" id="{D21B418C-CCEF-254D-860F-D0196285773A}"/>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5" name="TextBox 14">
            <a:extLst>
              <a:ext uri="{FF2B5EF4-FFF2-40B4-BE49-F238E27FC236}">
                <a16:creationId xmlns:a16="http://schemas.microsoft.com/office/drawing/2014/main" id="{4FEE6D24-BA05-9B48-8272-12A3E11D4E74}"/>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6" name="Grafik 15">
            <a:extLst>
              <a:ext uri="{FF2B5EF4-FFF2-40B4-BE49-F238E27FC236}">
                <a16:creationId xmlns:a16="http://schemas.microsoft.com/office/drawing/2014/main" id="{5DC98715-F066-AF42-A285-470323B004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1248548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hree Content - Green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0"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51999"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0" name="Content Placeholder 2">
            <a:extLst>
              <a:ext uri="{FF2B5EF4-FFF2-40B4-BE49-F238E27FC236}">
                <a16:creationId xmlns:a16="http://schemas.microsoft.com/office/drawing/2014/main" id="{D92092CD-7060-6A4B-8EBF-F200472DCBF9}"/>
              </a:ext>
            </a:extLst>
          </p:cNvPr>
          <p:cNvSpPr>
            <a:spLocks noGrp="1"/>
          </p:cNvSpPr>
          <p:nvPr>
            <p:ph sz="half" idx="13"/>
          </p:nvPr>
        </p:nvSpPr>
        <p:spPr>
          <a:xfrm>
            <a:off x="4140000"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BDCB3C9A-8B3A-C848-9901-1FE059793273}"/>
              </a:ext>
            </a:extLst>
          </p:cNvPr>
          <p:cNvSpPr/>
          <p:nvPr userDrawn="1"/>
        </p:nvSpPr>
        <p:spPr>
          <a:xfrm>
            <a:off x="10948086" y="0"/>
            <a:ext cx="576000" cy="648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4" name="Footer Placeholder 4">
            <a:extLst>
              <a:ext uri="{FF2B5EF4-FFF2-40B4-BE49-F238E27FC236}">
                <a16:creationId xmlns:a16="http://schemas.microsoft.com/office/drawing/2014/main" id="{15C3DB86-7AFB-CF49-AA55-F61FFEBBB876}"/>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5" name="Slide Number Placeholder 5">
            <a:extLst>
              <a:ext uri="{FF2B5EF4-FFF2-40B4-BE49-F238E27FC236}">
                <a16:creationId xmlns:a16="http://schemas.microsoft.com/office/drawing/2014/main" id="{94CF405A-714F-BB46-AE33-54F665A9C107}"/>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6" name="TextBox 15">
            <a:extLst>
              <a:ext uri="{FF2B5EF4-FFF2-40B4-BE49-F238E27FC236}">
                <a16:creationId xmlns:a16="http://schemas.microsoft.com/office/drawing/2014/main" id="{4D4E3FB8-70C2-7B4C-9398-CF7A261DBD71}"/>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7" name="Grafik 16">
            <a:extLst>
              <a:ext uri="{FF2B5EF4-FFF2-40B4-BE49-F238E27FC236}">
                <a16:creationId xmlns:a16="http://schemas.microsoft.com/office/drawing/2014/main" id="{1CC0D1C9-8474-9744-B337-4EE132C060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3377370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Four Content - Green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1"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6397"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0" name="Content Placeholder 2">
            <a:extLst>
              <a:ext uri="{FF2B5EF4-FFF2-40B4-BE49-F238E27FC236}">
                <a16:creationId xmlns:a16="http://schemas.microsoft.com/office/drawing/2014/main" id="{D92092CD-7060-6A4B-8EBF-F200472DCBF9}"/>
              </a:ext>
            </a:extLst>
          </p:cNvPr>
          <p:cNvSpPr>
            <a:spLocks noGrp="1"/>
          </p:cNvSpPr>
          <p:nvPr>
            <p:ph sz="half" idx="13"/>
          </p:nvPr>
        </p:nvSpPr>
        <p:spPr>
          <a:xfrm>
            <a:off x="3297466"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B2047CD-F4B3-614C-8D0D-E4EB46A21AF7}"/>
              </a:ext>
            </a:extLst>
          </p:cNvPr>
          <p:cNvSpPr>
            <a:spLocks noGrp="1"/>
          </p:cNvSpPr>
          <p:nvPr>
            <p:ph sz="half" idx="14"/>
          </p:nvPr>
        </p:nvSpPr>
        <p:spPr>
          <a:xfrm>
            <a:off x="5766931"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559DAF2E-312B-8C49-B061-94B2817BBF5E}"/>
              </a:ext>
            </a:extLst>
          </p:cNvPr>
          <p:cNvSpPr/>
          <p:nvPr userDrawn="1"/>
        </p:nvSpPr>
        <p:spPr>
          <a:xfrm>
            <a:off x="10948086" y="0"/>
            <a:ext cx="576000" cy="648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4" name="Footer Placeholder 4">
            <a:extLst>
              <a:ext uri="{FF2B5EF4-FFF2-40B4-BE49-F238E27FC236}">
                <a16:creationId xmlns:a16="http://schemas.microsoft.com/office/drawing/2014/main" id="{4C222BA5-C0F0-3F41-AF6F-7F44938BDA38}"/>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5" name="Slide Number Placeholder 5">
            <a:extLst>
              <a:ext uri="{FF2B5EF4-FFF2-40B4-BE49-F238E27FC236}">
                <a16:creationId xmlns:a16="http://schemas.microsoft.com/office/drawing/2014/main" id="{0FF84FA0-C18D-EA4D-89AF-ACE789FD6A45}"/>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6" name="TextBox 15">
            <a:extLst>
              <a:ext uri="{FF2B5EF4-FFF2-40B4-BE49-F238E27FC236}">
                <a16:creationId xmlns:a16="http://schemas.microsoft.com/office/drawing/2014/main" id="{C9E5F648-0CA8-084B-B918-2059400BEAF2}"/>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7" name="Grafik 16">
            <a:extLst>
              <a:ext uri="{FF2B5EF4-FFF2-40B4-BE49-F238E27FC236}">
                <a16:creationId xmlns:a16="http://schemas.microsoft.com/office/drawing/2014/main" id="{DEB073E4-6F0A-D243-AF47-488156405B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1188723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Grey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5201" y="1836000"/>
            <a:ext cx="6336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2A9508-4B14-1048-9755-C394846B0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1" name="Rectangle 10">
            <a:extLst>
              <a:ext uri="{FF2B5EF4-FFF2-40B4-BE49-F238E27FC236}">
                <a16:creationId xmlns:a16="http://schemas.microsoft.com/office/drawing/2014/main" id="{B3DD6180-CE1A-FE44-87C8-FA146EF56145}"/>
              </a:ext>
            </a:extLst>
          </p:cNvPr>
          <p:cNvSpPr/>
          <p:nvPr userDrawn="1"/>
        </p:nvSpPr>
        <p:spPr>
          <a:xfrm>
            <a:off x="10948086" y="0"/>
            <a:ext cx="576000" cy="648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2" name="Footer Placeholder 4">
            <a:extLst>
              <a:ext uri="{FF2B5EF4-FFF2-40B4-BE49-F238E27FC236}">
                <a16:creationId xmlns:a16="http://schemas.microsoft.com/office/drawing/2014/main" id="{590AF1CD-68DD-4F42-979E-12AB1F39324D}"/>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3" name="Slide Number Placeholder 5">
            <a:extLst>
              <a:ext uri="{FF2B5EF4-FFF2-40B4-BE49-F238E27FC236}">
                <a16:creationId xmlns:a16="http://schemas.microsoft.com/office/drawing/2014/main" id="{B404813B-0BC4-DE4B-A821-615CED3159D8}"/>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4" name="TextBox 13">
            <a:extLst>
              <a:ext uri="{FF2B5EF4-FFF2-40B4-BE49-F238E27FC236}">
                <a16:creationId xmlns:a16="http://schemas.microsoft.com/office/drawing/2014/main" id="{8BA0767D-1EB1-D34C-862F-EC9D22A07D16}"/>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5" name="Grafik 14">
            <a:extLst>
              <a:ext uri="{FF2B5EF4-FFF2-40B4-BE49-F238E27FC236}">
                <a16:creationId xmlns:a16="http://schemas.microsoft.com/office/drawing/2014/main" id="{61C79B01-EC7E-C645-8D15-7A64DC68C1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88494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Grey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0"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32247"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1" name="Rectangle 10">
            <a:extLst>
              <a:ext uri="{FF2B5EF4-FFF2-40B4-BE49-F238E27FC236}">
                <a16:creationId xmlns:a16="http://schemas.microsoft.com/office/drawing/2014/main" id="{4C222CC3-3AED-FA4C-9E4E-401B73C6809F}"/>
              </a:ext>
            </a:extLst>
          </p:cNvPr>
          <p:cNvSpPr/>
          <p:nvPr userDrawn="1"/>
        </p:nvSpPr>
        <p:spPr>
          <a:xfrm>
            <a:off x="10948086" y="0"/>
            <a:ext cx="576000" cy="648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3" name="Footer Placeholder 4">
            <a:extLst>
              <a:ext uri="{FF2B5EF4-FFF2-40B4-BE49-F238E27FC236}">
                <a16:creationId xmlns:a16="http://schemas.microsoft.com/office/drawing/2014/main" id="{F55178B8-ADA0-4447-866F-A882901DE290}"/>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4" name="Slide Number Placeholder 5">
            <a:extLst>
              <a:ext uri="{FF2B5EF4-FFF2-40B4-BE49-F238E27FC236}">
                <a16:creationId xmlns:a16="http://schemas.microsoft.com/office/drawing/2014/main" id="{E3468F11-69EE-164F-9480-A3EAC4AC3A33}"/>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5" name="TextBox 14">
            <a:extLst>
              <a:ext uri="{FF2B5EF4-FFF2-40B4-BE49-F238E27FC236}">
                <a16:creationId xmlns:a16="http://schemas.microsoft.com/office/drawing/2014/main" id="{1ABC5DF3-7A80-E64F-B8DD-1EBD7D1952F8}"/>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6" name="Grafik 15">
            <a:extLst>
              <a:ext uri="{FF2B5EF4-FFF2-40B4-BE49-F238E27FC236}">
                <a16:creationId xmlns:a16="http://schemas.microsoft.com/office/drawing/2014/main" id="{3EB6F9E1-65FD-B240-86D5-B28AF828090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271761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hree Content - Grey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0"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51999"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0" name="Content Placeholder 2">
            <a:extLst>
              <a:ext uri="{FF2B5EF4-FFF2-40B4-BE49-F238E27FC236}">
                <a16:creationId xmlns:a16="http://schemas.microsoft.com/office/drawing/2014/main" id="{D92092CD-7060-6A4B-8EBF-F200472DCBF9}"/>
              </a:ext>
            </a:extLst>
          </p:cNvPr>
          <p:cNvSpPr>
            <a:spLocks noGrp="1"/>
          </p:cNvSpPr>
          <p:nvPr>
            <p:ph sz="half" idx="13"/>
          </p:nvPr>
        </p:nvSpPr>
        <p:spPr>
          <a:xfrm>
            <a:off x="4140000" y="1836000"/>
            <a:ext cx="3024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18C28FCC-4653-2143-8284-C66AA4886294}"/>
              </a:ext>
            </a:extLst>
          </p:cNvPr>
          <p:cNvSpPr/>
          <p:nvPr userDrawn="1"/>
        </p:nvSpPr>
        <p:spPr>
          <a:xfrm>
            <a:off x="10948086" y="0"/>
            <a:ext cx="576000" cy="648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4" name="Footer Placeholder 4">
            <a:extLst>
              <a:ext uri="{FF2B5EF4-FFF2-40B4-BE49-F238E27FC236}">
                <a16:creationId xmlns:a16="http://schemas.microsoft.com/office/drawing/2014/main" id="{67BA948C-EABD-544E-BB78-996BFC32C383}"/>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5" name="Slide Number Placeholder 5">
            <a:extLst>
              <a:ext uri="{FF2B5EF4-FFF2-40B4-BE49-F238E27FC236}">
                <a16:creationId xmlns:a16="http://schemas.microsoft.com/office/drawing/2014/main" id="{05E4FA2D-0BD6-F042-BCBA-9C8313BE35A7}"/>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6" name="TextBox 15">
            <a:extLst>
              <a:ext uri="{FF2B5EF4-FFF2-40B4-BE49-F238E27FC236}">
                <a16:creationId xmlns:a16="http://schemas.microsoft.com/office/drawing/2014/main" id="{7BCC66E7-90C2-1848-844D-B8A4711EDC25}"/>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7" name="Grafik 16">
            <a:extLst>
              <a:ext uri="{FF2B5EF4-FFF2-40B4-BE49-F238E27FC236}">
                <a16:creationId xmlns:a16="http://schemas.microsoft.com/office/drawing/2014/main" id="{0C65C7BC-989E-1F45-85D3-95E63E6C2D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111534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ull Screen image">
    <p:bg>
      <p:bgPr>
        <a:solidFill>
          <a:schemeClr val="accent2">
            <a:lumMod val="75000"/>
          </a:schemeClr>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490" y="15485"/>
            <a:ext cx="11549063" cy="6483350"/>
          </a:xfrm>
          <a:custGeom>
            <a:avLst/>
            <a:gdLst>
              <a:gd name="T0" fmla="*/ 5214 w 7275"/>
              <a:gd name="T1" fmla="*/ 2556 h 4084"/>
              <a:gd name="T2" fmla="*/ 5201 w 7275"/>
              <a:gd name="T3" fmla="*/ 1388 h 4084"/>
              <a:gd name="T4" fmla="*/ 6752 w 7275"/>
              <a:gd name="T5" fmla="*/ 556 h 4084"/>
              <a:gd name="T6" fmla="*/ 6801 w 7275"/>
              <a:gd name="T7" fmla="*/ 3483 h 4084"/>
              <a:gd name="T8" fmla="*/ 5214 w 7275"/>
              <a:gd name="T9" fmla="*/ 2556 h 4084"/>
              <a:gd name="T10" fmla="*/ 0 w 7275"/>
              <a:gd name="T11" fmla="*/ 4084 h 4084"/>
              <a:gd name="T12" fmla="*/ 7275 w 7275"/>
              <a:gd name="T13" fmla="*/ 4084 h 4084"/>
              <a:gd name="T14" fmla="*/ 7275 w 7275"/>
              <a:gd name="T15" fmla="*/ 0 h 4084"/>
              <a:gd name="T16" fmla="*/ 0 w 7275"/>
              <a:gd name="T17" fmla="*/ 0 h 4084"/>
              <a:gd name="T18" fmla="*/ 0 w 7275"/>
              <a:gd name="T19" fmla="*/ 4084 h 4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5" h="4084">
                <a:moveTo>
                  <a:pt x="5214" y="2556"/>
                </a:moveTo>
                <a:lnTo>
                  <a:pt x="5201" y="1388"/>
                </a:lnTo>
                <a:lnTo>
                  <a:pt x="6752" y="556"/>
                </a:lnTo>
                <a:lnTo>
                  <a:pt x="6801" y="3483"/>
                </a:lnTo>
                <a:lnTo>
                  <a:pt x="5214" y="2556"/>
                </a:lnTo>
                <a:close/>
                <a:moveTo>
                  <a:pt x="0" y="4084"/>
                </a:moveTo>
                <a:lnTo>
                  <a:pt x="7275" y="4084"/>
                </a:lnTo>
                <a:lnTo>
                  <a:pt x="7275" y="0"/>
                </a:lnTo>
                <a:lnTo>
                  <a:pt x="0" y="0"/>
                </a:lnTo>
                <a:lnTo>
                  <a:pt x="0" y="4084"/>
                </a:lnTo>
                <a:close/>
              </a:path>
            </a:pathLst>
          </a:custGeom>
          <a:solidFill>
            <a:schemeClr val="accent5">
              <a:lumMod val="60000"/>
              <a:lumOff val="40000"/>
              <a:alpha val="27000"/>
            </a:schemeClr>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Grafik 14">
            <a:extLst>
              <a:ext uri="{FF2B5EF4-FFF2-40B4-BE49-F238E27FC236}">
                <a16:creationId xmlns:a16="http://schemas.microsoft.com/office/drawing/2014/main" id="{CFCA4224-2576-8648-91D5-946F7A7C21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5" name="Picture 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09184" y="6093213"/>
            <a:ext cx="1624677" cy="133797"/>
          </a:xfrm>
          <a:prstGeom prst="rect">
            <a:avLst/>
          </a:prstGeom>
        </p:spPr>
      </p:pic>
      <p:sp>
        <p:nvSpPr>
          <p:cNvPr id="8" name="Freeform 5"/>
          <p:cNvSpPr>
            <a:spLocks noEditPoints="1"/>
          </p:cNvSpPr>
          <p:nvPr userDrawn="1"/>
        </p:nvSpPr>
        <p:spPr bwMode="auto">
          <a:xfrm>
            <a:off x="8236098" y="885687"/>
            <a:ext cx="2543233" cy="4672220"/>
          </a:xfrm>
          <a:custGeom>
            <a:avLst/>
            <a:gdLst>
              <a:gd name="T0" fmla="*/ 28 w 1277"/>
              <a:gd name="T1" fmla="*/ 1587 h 2346"/>
              <a:gd name="T2" fmla="*/ 10 w 1277"/>
              <a:gd name="T3" fmla="*/ 675 h 2346"/>
              <a:gd name="T4" fmla="*/ 1189 w 1277"/>
              <a:gd name="T5" fmla="*/ 76 h 2346"/>
              <a:gd name="T6" fmla="*/ 1209 w 1277"/>
              <a:gd name="T7" fmla="*/ 2228 h 2346"/>
              <a:gd name="T8" fmla="*/ 28 w 1277"/>
              <a:gd name="T9" fmla="*/ 1587 h 2346"/>
              <a:gd name="T10" fmla="*/ 1234 w 1277"/>
              <a:gd name="T11" fmla="*/ 0 h 2346"/>
              <a:gd name="T12" fmla="*/ 0 w 1277"/>
              <a:gd name="T13" fmla="*/ 668 h 2346"/>
              <a:gd name="T14" fmla="*/ 10 w 1277"/>
              <a:gd name="T15" fmla="*/ 1598 h 2346"/>
              <a:gd name="T16" fmla="*/ 1277 w 1277"/>
              <a:gd name="T17" fmla="*/ 2346 h 2346"/>
              <a:gd name="T18" fmla="*/ 1234 w 1277"/>
              <a:gd name="T19"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7" h="2346">
                <a:moveTo>
                  <a:pt x="28" y="1587"/>
                </a:moveTo>
                <a:lnTo>
                  <a:pt x="10" y="675"/>
                </a:lnTo>
                <a:lnTo>
                  <a:pt x="1189" y="76"/>
                </a:lnTo>
                <a:lnTo>
                  <a:pt x="1209" y="2228"/>
                </a:lnTo>
                <a:lnTo>
                  <a:pt x="28" y="1587"/>
                </a:lnTo>
                <a:close/>
                <a:moveTo>
                  <a:pt x="1234" y="0"/>
                </a:moveTo>
                <a:lnTo>
                  <a:pt x="0" y="668"/>
                </a:lnTo>
                <a:lnTo>
                  <a:pt x="10" y="1598"/>
                </a:lnTo>
                <a:lnTo>
                  <a:pt x="1277" y="2346"/>
                </a:lnTo>
                <a:lnTo>
                  <a:pt x="123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324264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p15:clr>
            <a:srgbClr val="FBAE40"/>
          </p15:clr>
        </p15:guide>
        <p15:guide id="2" pos="36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Four Content - Grey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695624"/>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1"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6397"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512" y="288001"/>
            <a:ext cx="1332487" cy="109734"/>
          </a:xfrm>
          <a:prstGeom prst="rect">
            <a:avLst/>
          </a:prstGeom>
        </p:spPr>
      </p:pic>
      <p:sp>
        <p:nvSpPr>
          <p:cNvPr id="10" name="Content Placeholder 2">
            <a:extLst>
              <a:ext uri="{FF2B5EF4-FFF2-40B4-BE49-F238E27FC236}">
                <a16:creationId xmlns:a16="http://schemas.microsoft.com/office/drawing/2014/main" id="{D92092CD-7060-6A4B-8EBF-F200472DCBF9}"/>
              </a:ext>
            </a:extLst>
          </p:cNvPr>
          <p:cNvSpPr>
            <a:spLocks noGrp="1"/>
          </p:cNvSpPr>
          <p:nvPr>
            <p:ph sz="half" idx="13"/>
          </p:nvPr>
        </p:nvSpPr>
        <p:spPr>
          <a:xfrm>
            <a:off x="3297466"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B2047CD-F4B3-614C-8D0D-E4EB46A21AF7}"/>
              </a:ext>
            </a:extLst>
          </p:cNvPr>
          <p:cNvSpPr>
            <a:spLocks noGrp="1"/>
          </p:cNvSpPr>
          <p:nvPr>
            <p:ph sz="half" idx="14"/>
          </p:nvPr>
        </p:nvSpPr>
        <p:spPr>
          <a:xfrm>
            <a:off x="5766931" y="1836000"/>
            <a:ext cx="2239602"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C02907F9-85D3-B345-A91F-234F6BD96DAA}"/>
              </a:ext>
            </a:extLst>
          </p:cNvPr>
          <p:cNvSpPr/>
          <p:nvPr userDrawn="1"/>
        </p:nvSpPr>
        <p:spPr>
          <a:xfrm>
            <a:off x="10948086" y="0"/>
            <a:ext cx="576000" cy="648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5" name="Footer Placeholder 4">
            <a:extLst>
              <a:ext uri="{FF2B5EF4-FFF2-40B4-BE49-F238E27FC236}">
                <a16:creationId xmlns:a16="http://schemas.microsoft.com/office/drawing/2014/main" id="{AA611500-F644-DD49-9554-B3167F242FCC}"/>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6" name="Slide Number Placeholder 5">
            <a:extLst>
              <a:ext uri="{FF2B5EF4-FFF2-40B4-BE49-F238E27FC236}">
                <a16:creationId xmlns:a16="http://schemas.microsoft.com/office/drawing/2014/main" id="{4AC4F0C7-017A-E246-A881-CAA993B98B8D}"/>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7" name="TextBox 16">
            <a:extLst>
              <a:ext uri="{FF2B5EF4-FFF2-40B4-BE49-F238E27FC236}">
                <a16:creationId xmlns:a16="http://schemas.microsoft.com/office/drawing/2014/main" id="{4526B5AD-043D-9F41-B038-596CC359B796}"/>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3" name="Grafik 12">
            <a:extLst>
              <a:ext uri="{FF2B5EF4-FFF2-40B4-BE49-F238E27FC236}">
                <a16:creationId xmlns:a16="http://schemas.microsoft.com/office/drawing/2014/main" id="{0DE8CD2C-0FAD-5A4E-BAC6-7436291734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3467905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 Gre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81600"/>
            <a:ext cx="5760000" cy="1620000"/>
          </a:xfrm>
        </p:spPr>
        <p:txBody>
          <a:bodyPr anchor="b" anchorCtr="0">
            <a:normAutofit/>
          </a:bodyPr>
          <a:lstStyle>
            <a:lvl1pPr algn="l">
              <a:defRPr sz="5000"/>
            </a:lvl1pPr>
          </a:lstStyle>
          <a:p>
            <a:r>
              <a:rPr lang="en-US" dirty="0"/>
              <a:t>Thank You</a:t>
            </a:r>
          </a:p>
        </p:txBody>
      </p:sp>
      <p:sp>
        <p:nvSpPr>
          <p:cNvPr id="3" name="Subtitle 2"/>
          <p:cNvSpPr>
            <a:spLocks noGrp="1"/>
          </p:cNvSpPr>
          <p:nvPr>
            <p:ph type="subTitle" idx="1" hasCustomPrompt="1"/>
          </p:nvPr>
        </p:nvSpPr>
        <p:spPr>
          <a:xfrm>
            <a:off x="828000" y="3996000"/>
            <a:ext cx="4412215" cy="367754"/>
          </a:xfrm>
        </p:spPr>
        <p:txBody>
          <a:bodyPr>
            <a:normAutofit/>
          </a:bodyPr>
          <a:lstStyle>
            <a:lvl1pPr marL="0" indent="0" algn="l">
              <a:buNone/>
              <a:defRPr lang="en-GB" baseline="0" smtClean="0">
                <a:effectLst/>
                <a:latin typeface="Lucida Sans Unicode" panose="020B0602030504020204" pitchFamily="34" charset="0"/>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GB" dirty="0">
                <a:effectLst/>
                <a:latin typeface="Arial" panose="020B0604020202020204" pitchFamily="34" charset="0"/>
              </a:rPr>
              <a:t>Presented by/Topic/Contact details</a:t>
            </a:r>
          </a:p>
        </p:txBody>
      </p:sp>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323" y="6093213"/>
            <a:ext cx="1624677" cy="133797"/>
          </a:xfrm>
          <a:prstGeom prst="rect">
            <a:avLst/>
          </a:prstGeom>
        </p:spPr>
      </p:pic>
      <p:pic>
        <p:nvPicPr>
          <p:cNvPr id="12" name="Picture 11">
            <a:extLst>
              <a:ext uri="{FF2B5EF4-FFF2-40B4-BE49-F238E27FC236}">
                <a16:creationId xmlns:a16="http://schemas.microsoft.com/office/drawing/2014/main" id="{8196E250-9B98-5B4E-849E-E67E5CEBC2C8}"/>
              </a:ext>
            </a:extLst>
          </p:cNvPr>
          <p:cNvPicPr>
            <a:picLocks noChangeAspect="1"/>
          </p:cNvPicPr>
          <p:nvPr userDrawn="1"/>
        </p:nvPicPr>
        <p:blipFill>
          <a:blip r:embed="rId3"/>
          <a:stretch>
            <a:fillRect/>
          </a:stretch>
        </p:blipFill>
        <p:spPr>
          <a:xfrm>
            <a:off x="6916849" y="460800"/>
            <a:ext cx="3076339" cy="5679394"/>
          </a:xfrm>
          <a:prstGeom prst="rect">
            <a:avLst/>
          </a:prstGeom>
        </p:spPr>
      </p:pic>
      <p:sp>
        <p:nvSpPr>
          <p:cNvPr id="13" name="Picture Placeholder 18">
            <a:extLst>
              <a:ext uri="{FF2B5EF4-FFF2-40B4-BE49-F238E27FC236}">
                <a16:creationId xmlns:a16="http://schemas.microsoft.com/office/drawing/2014/main" id="{76AC2AE7-C065-C144-84C8-CA014AF78C1A}"/>
              </a:ext>
            </a:extLst>
          </p:cNvPr>
          <p:cNvSpPr>
            <a:spLocks noGrp="1"/>
          </p:cNvSpPr>
          <p:nvPr>
            <p:ph type="pic" sz="quarter" idx="13" hasCustomPrompt="1"/>
          </p:nvPr>
        </p:nvSpPr>
        <p:spPr>
          <a:xfrm>
            <a:off x="6949773" y="639879"/>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sp>
        <p:nvSpPr>
          <p:cNvPr id="15" name="Rectangle 14">
            <a:extLst>
              <a:ext uri="{FF2B5EF4-FFF2-40B4-BE49-F238E27FC236}">
                <a16:creationId xmlns:a16="http://schemas.microsoft.com/office/drawing/2014/main" id="{03A30021-AC9B-EE4E-AC43-4C21C60DB6CB}"/>
              </a:ext>
            </a:extLst>
          </p:cNvPr>
          <p:cNvSpPr/>
          <p:nvPr userDrawn="1"/>
        </p:nvSpPr>
        <p:spPr>
          <a:xfrm>
            <a:off x="10948086" y="0"/>
            <a:ext cx="576000" cy="64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7" name="Footer Placeholder 4">
            <a:extLst>
              <a:ext uri="{FF2B5EF4-FFF2-40B4-BE49-F238E27FC236}">
                <a16:creationId xmlns:a16="http://schemas.microsoft.com/office/drawing/2014/main" id="{2548C642-0799-084F-BFB9-B3A9E5786F43}"/>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8" name="Slide Number Placeholder 5">
            <a:extLst>
              <a:ext uri="{FF2B5EF4-FFF2-40B4-BE49-F238E27FC236}">
                <a16:creationId xmlns:a16="http://schemas.microsoft.com/office/drawing/2014/main" id="{A05BC62C-960E-3747-9572-9FE395D0805A}"/>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19" name="TextBox 18">
            <a:extLst>
              <a:ext uri="{FF2B5EF4-FFF2-40B4-BE49-F238E27FC236}">
                <a16:creationId xmlns:a16="http://schemas.microsoft.com/office/drawing/2014/main" id="{97A84B57-2DE4-634C-BCB4-8EB66C82A910}"/>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6" name="Grafik 15">
            <a:extLst>
              <a:ext uri="{FF2B5EF4-FFF2-40B4-BE49-F238E27FC236}">
                <a16:creationId xmlns:a16="http://schemas.microsoft.com/office/drawing/2014/main" id="{A4E3B3A3-B55B-C943-B7BA-85F17BF4412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231098534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24000"/>
            <a:ext cx="5760000" cy="1584000"/>
          </a:xfrm>
        </p:spPr>
        <p:txBody>
          <a:bodyPr anchor="b" anchorCtr="0">
            <a:normAutofit/>
          </a:bodyPr>
          <a:lstStyle>
            <a:lvl1pPr algn="l">
              <a:defRPr sz="3200"/>
            </a:lvl1pPr>
          </a:lstStyle>
          <a:p>
            <a:r>
              <a:rPr lang="en-US" dirty="0"/>
              <a:t>Add your document title into this box </a:t>
            </a:r>
          </a:p>
        </p:txBody>
      </p:sp>
      <p:sp>
        <p:nvSpPr>
          <p:cNvPr id="3" name="Subtitle 2"/>
          <p:cNvSpPr>
            <a:spLocks noGrp="1"/>
          </p:cNvSpPr>
          <p:nvPr>
            <p:ph type="subTitle" idx="1"/>
          </p:nvPr>
        </p:nvSpPr>
        <p:spPr>
          <a:xfrm>
            <a:off x="828000" y="3996000"/>
            <a:ext cx="4412215" cy="367754"/>
          </a:xfrm>
        </p:spPr>
        <p:txBody>
          <a:bodyPr>
            <a:normAutofit/>
          </a:bodyPr>
          <a:lstStyle>
            <a:lvl1pPr marL="0" indent="0" algn="l">
              <a:buNone/>
              <a:defRPr sz="1400"/>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323" y="6093213"/>
            <a:ext cx="1624677" cy="133797"/>
          </a:xfrm>
          <a:prstGeom prst="rect">
            <a:avLst/>
          </a:prstGeom>
        </p:spPr>
      </p:pic>
      <p:pic>
        <p:nvPicPr>
          <p:cNvPr id="13" name="Picture 12">
            <a:extLst>
              <a:ext uri="{FF2B5EF4-FFF2-40B4-BE49-F238E27FC236}">
                <a16:creationId xmlns:a16="http://schemas.microsoft.com/office/drawing/2014/main" id="{E93D2CC7-26A4-2047-A417-70DB3E724008}"/>
              </a:ext>
            </a:extLst>
          </p:cNvPr>
          <p:cNvPicPr>
            <a:picLocks noChangeAspect="1"/>
          </p:cNvPicPr>
          <p:nvPr userDrawn="1"/>
        </p:nvPicPr>
        <p:blipFill>
          <a:blip r:embed="rId3"/>
          <a:stretch>
            <a:fillRect/>
          </a:stretch>
        </p:blipFill>
        <p:spPr>
          <a:xfrm>
            <a:off x="6913476" y="460801"/>
            <a:ext cx="3072994" cy="5673220"/>
          </a:xfrm>
          <a:prstGeom prst="rect">
            <a:avLst/>
          </a:prstGeom>
        </p:spPr>
      </p:pic>
      <p:sp>
        <p:nvSpPr>
          <p:cNvPr id="15" name="Picture Placeholder 18">
            <a:extLst>
              <a:ext uri="{FF2B5EF4-FFF2-40B4-BE49-F238E27FC236}">
                <a16:creationId xmlns:a16="http://schemas.microsoft.com/office/drawing/2014/main" id="{219A53F7-6BEB-584C-8FE9-C53BA624A838}"/>
              </a:ext>
            </a:extLst>
          </p:cNvPr>
          <p:cNvSpPr>
            <a:spLocks noGrp="1"/>
          </p:cNvSpPr>
          <p:nvPr>
            <p:ph type="pic" sz="quarter" idx="13" hasCustomPrompt="1"/>
          </p:nvPr>
        </p:nvSpPr>
        <p:spPr>
          <a:xfrm>
            <a:off x="6949773" y="639879"/>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sp>
        <p:nvSpPr>
          <p:cNvPr id="17" name="Rectangle 16">
            <a:extLst>
              <a:ext uri="{FF2B5EF4-FFF2-40B4-BE49-F238E27FC236}">
                <a16:creationId xmlns:a16="http://schemas.microsoft.com/office/drawing/2014/main" id="{552836D2-235C-9148-993B-5D07601A6F74}"/>
              </a:ext>
            </a:extLst>
          </p:cNvPr>
          <p:cNvSpPr/>
          <p:nvPr userDrawn="1"/>
        </p:nvSpPr>
        <p:spPr>
          <a:xfrm>
            <a:off x="10948086" y="0"/>
            <a:ext cx="576000" cy="648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8" name="Footer Placeholder 4">
            <a:extLst>
              <a:ext uri="{FF2B5EF4-FFF2-40B4-BE49-F238E27FC236}">
                <a16:creationId xmlns:a16="http://schemas.microsoft.com/office/drawing/2014/main" id="{62D59F4A-91D9-674D-9C02-2012895640B4}"/>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9" name="Slide Number Placeholder 5">
            <a:extLst>
              <a:ext uri="{FF2B5EF4-FFF2-40B4-BE49-F238E27FC236}">
                <a16:creationId xmlns:a16="http://schemas.microsoft.com/office/drawing/2014/main" id="{5AD169F0-299F-7E42-9A66-A8A59A7E96E5}"/>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21" name="TextBox 20">
            <a:extLst>
              <a:ext uri="{FF2B5EF4-FFF2-40B4-BE49-F238E27FC236}">
                <a16:creationId xmlns:a16="http://schemas.microsoft.com/office/drawing/2014/main" id="{3EE1C9E2-9728-5E4A-97E4-580E09C2476B}"/>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sp>
        <p:nvSpPr>
          <p:cNvPr id="20" name="Subtitle 2">
            <a:extLst>
              <a:ext uri="{FF2B5EF4-FFF2-40B4-BE49-F238E27FC236}">
                <a16:creationId xmlns:a16="http://schemas.microsoft.com/office/drawing/2014/main" id="{72A6FD8A-D175-624F-A967-8082291EEB96}"/>
              </a:ext>
            </a:extLst>
          </p:cNvPr>
          <p:cNvSpPr txBox="1">
            <a:spLocks/>
          </p:cNvSpPr>
          <p:nvPr userDrawn="1"/>
        </p:nvSpPr>
        <p:spPr>
          <a:xfrm>
            <a:off x="6966768" y="6085468"/>
            <a:ext cx="1736965" cy="367754"/>
          </a:xfrm>
          <a:prstGeom prst="rect">
            <a:avLst/>
          </a:prstGeom>
        </p:spPr>
        <p:txBody>
          <a:bodyPr vert="horz" lIns="0" tIns="0" rIns="0" bIns="0" rtlCol="0">
            <a:normAutofit/>
          </a:bodyPr>
          <a:lstStyle>
            <a:lvl1pPr marL="0" indent="0" algn="l" defTabSz="864017" rtl="0" eaLnBrk="1" latinLnBrk="0" hangingPunct="1">
              <a:lnSpc>
                <a:spcPct val="110000"/>
              </a:lnSpc>
              <a:spcBef>
                <a:spcPts val="945"/>
              </a:spcBef>
              <a:buClr>
                <a:schemeClr val="accent1"/>
              </a:buClr>
              <a:buFont typeface="Arial" panose="020B0604020202020204" pitchFamily="34" charset="0"/>
              <a:buNone/>
              <a:defRPr sz="1400" kern="1200">
                <a:solidFill>
                  <a:schemeClr val="tx1"/>
                </a:solidFill>
                <a:latin typeface="+mn-lt"/>
                <a:ea typeface="+mn-ea"/>
                <a:cs typeface="+mn-cs"/>
              </a:defRPr>
            </a:lvl1pPr>
            <a:lvl2pPr marL="432008" indent="0" algn="ctr" defTabSz="864017" rtl="0" eaLnBrk="1" latinLnBrk="0" hangingPunct="1">
              <a:lnSpc>
                <a:spcPct val="110000"/>
              </a:lnSpc>
              <a:spcBef>
                <a:spcPts val="400"/>
              </a:spcBef>
              <a:buClr>
                <a:schemeClr val="accent1"/>
              </a:buClr>
              <a:buFont typeface="Arial" panose="020B0604020202020204" pitchFamily="34" charset="0"/>
              <a:buNone/>
              <a:defRPr sz="1890" kern="1200">
                <a:solidFill>
                  <a:schemeClr val="tx1"/>
                </a:solidFill>
                <a:latin typeface="+mn-lt"/>
                <a:ea typeface="+mn-ea"/>
                <a:cs typeface="+mn-cs"/>
              </a:defRPr>
            </a:lvl2pPr>
            <a:lvl3pPr marL="864017" indent="0" algn="ctr" defTabSz="864017" rtl="0" eaLnBrk="1" latinLnBrk="0" hangingPunct="1">
              <a:lnSpc>
                <a:spcPct val="110000"/>
              </a:lnSpc>
              <a:spcBef>
                <a:spcPts val="472"/>
              </a:spcBef>
              <a:buClr>
                <a:schemeClr val="accent1"/>
              </a:buClr>
              <a:buFont typeface="Courier New" panose="02070309020205020404" pitchFamily="49" charset="0"/>
              <a:buNone/>
              <a:defRPr sz="1701" kern="1200">
                <a:solidFill>
                  <a:schemeClr val="tx1"/>
                </a:solidFill>
                <a:latin typeface="+mn-lt"/>
                <a:ea typeface="+mn-ea"/>
                <a:cs typeface="+mn-cs"/>
              </a:defRPr>
            </a:lvl3pPr>
            <a:lvl4pPr marL="1296025" indent="0" algn="ctr" defTabSz="864017" rtl="0" eaLnBrk="1" latinLnBrk="0" hangingPunct="1">
              <a:lnSpc>
                <a:spcPct val="110000"/>
              </a:lnSpc>
              <a:spcBef>
                <a:spcPts val="472"/>
              </a:spcBef>
              <a:buClr>
                <a:schemeClr val="accent1"/>
              </a:buClr>
              <a:buFont typeface="Wingdings" pitchFamily="2" charset="2"/>
              <a:buNone/>
              <a:defRPr sz="1512" kern="1200">
                <a:solidFill>
                  <a:schemeClr val="tx1"/>
                </a:solidFill>
                <a:latin typeface="+mn-lt"/>
                <a:ea typeface="+mn-ea"/>
                <a:cs typeface="+mn-cs"/>
              </a:defRPr>
            </a:lvl4pPr>
            <a:lvl5pPr marL="1728033" indent="0" algn="ctr" defTabSz="864017" rtl="0" eaLnBrk="1" latinLnBrk="0" hangingPunct="1">
              <a:lnSpc>
                <a:spcPct val="110000"/>
              </a:lnSpc>
              <a:spcBef>
                <a:spcPts val="472"/>
              </a:spcBef>
              <a:buClr>
                <a:schemeClr val="accent1"/>
              </a:buClr>
              <a:buFont typeface="Arial" panose="020B0604020202020204" pitchFamily="34" charset="0"/>
              <a:buNone/>
              <a:defRPr sz="1512" kern="1200">
                <a:solidFill>
                  <a:schemeClr val="tx1"/>
                </a:solidFill>
                <a:latin typeface="+mn-lt"/>
                <a:ea typeface="+mn-ea"/>
                <a:cs typeface="+mn-cs"/>
              </a:defRPr>
            </a:lvl5pPr>
            <a:lvl6pPr marL="2160041"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6pPr>
            <a:lvl7pPr marL="2592050"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7pPr>
            <a:lvl8pPr marL="3024058"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8pPr>
            <a:lvl9pPr marL="3456066"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9pPr>
          </a:lstStyle>
          <a:p>
            <a:r>
              <a:rPr lang="en-US" sz="900" cap="all" baseline="0" dirty="0">
                <a:latin typeface="Lucida Sans Unicode" panose="020B0602030504020204" pitchFamily="34" charset="0"/>
              </a:rPr>
              <a:t>© Konica Minolta</a:t>
            </a:r>
          </a:p>
        </p:txBody>
      </p:sp>
      <p:sp>
        <p:nvSpPr>
          <p:cNvPr id="22" name="Text Placeholder 16">
            <a:extLst>
              <a:ext uri="{FF2B5EF4-FFF2-40B4-BE49-F238E27FC236}">
                <a16:creationId xmlns:a16="http://schemas.microsoft.com/office/drawing/2014/main" id="{1CACA754-A4B0-2D4C-B675-677D3CCF6DE7}"/>
              </a:ext>
            </a:extLst>
          </p:cNvPr>
          <p:cNvSpPr>
            <a:spLocks noGrp="1"/>
          </p:cNvSpPr>
          <p:nvPr>
            <p:ph type="body" sz="quarter" idx="14" hasCustomPrompt="1"/>
          </p:nvPr>
        </p:nvSpPr>
        <p:spPr>
          <a:xfrm>
            <a:off x="820849" y="3033039"/>
            <a:ext cx="5767151" cy="934716"/>
          </a:xfrm>
        </p:spPr>
        <p:txBody>
          <a:bodyPr>
            <a:normAutofit/>
          </a:bodyPr>
          <a:lstStyle>
            <a:lvl1pPr marL="0" indent="0">
              <a:buNone/>
              <a:defRPr sz="1800" b="1" cap="all" baseline="0">
                <a:solidFill>
                  <a:schemeClr val="accent4"/>
                </a:solidFill>
              </a:defRPr>
            </a:lvl1pPr>
          </a:lstStyle>
          <a:p>
            <a:pPr lvl="0"/>
            <a:r>
              <a:rPr lang="en-US" dirty="0"/>
              <a:t>Add your optional sub-title into this box</a:t>
            </a:r>
          </a:p>
        </p:txBody>
      </p:sp>
      <p:pic>
        <p:nvPicPr>
          <p:cNvPr id="16" name="Grafik 15">
            <a:extLst>
              <a:ext uri="{FF2B5EF4-FFF2-40B4-BE49-F238E27FC236}">
                <a16:creationId xmlns:a16="http://schemas.microsoft.com/office/drawing/2014/main" id="{98DE64F9-6270-1142-9DCE-EB4C3888B29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231491603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8000" y="1281600"/>
            <a:ext cx="5760000" cy="1620000"/>
          </a:xfrm>
        </p:spPr>
        <p:txBody>
          <a:bodyPr anchor="b" anchorCtr="0">
            <a:normAutofit/>
          </a:bodyPr>
          <a:lstStyle>
            <a:lvl1pPr algn="l">
              <a:defRPr sz="5000"/>
            </a:lvl1pPr>
          </a:lstStyle>
          <a:p>
            <a:r>
              <a:rPr lang="en-US" dirty="0"/>
              <a:t>Thank You</a:t>
            </a:r>
          </a:p>
        </p:txBody>
      </p:sp>
      <p:sp>
        <p:nvSpPr>
          <p:cNvPr id="3" name="Subtitle 2"/>
          <p:cNvSpPr>
            <a:spLocks noGrp="1"/>
          </p:cNvSpPr>
          <p:nvPr>
            <p:ph type="subTitle" idx="1" hasCustomPrompt="1"/>
          </p:nvPr>
        </p:nvSpPr>
        <p:spPr>
          <a:xfrm>
            <a:off x="828000" y="3996000"/>
            <a:ext cx="4412215" cy="367754"/>
          </a:xfrm>
        </p:spPr>
        <p:txBody>
          <a:bodyPr>
            <a:normAutofit/>
          </a:bodyPr>
          <a:lstStyle>
            <a:lvl1pPr marL="0" indent="0" algn="l">
              <a:buNone/>
              <a:defRPr lang="en-GB" baseline="0" smtClean="0">
                <a:effectLst/>
                <a:latin typeface="Lucida Sans Unicode" panose="020B0602030504020204" pitchFamily="34" charset="0"/>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GB" dirty="0">
                <a:effectLst/>
                <a:latin typeface="Arial" panose="020B0604020202020204" pitchFamily="34" charset="0"/>
              </a:rPr>
              <a:t>Presented by/Topic/Contact details</a:t>
            </a:r>
          </a:p>
        </p:txBody>
      </p:sp>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323" y="6093213"/>
            <a:ext cx="1624677" cy="133797"/>
          </a:xfrm>
          <a:prstGeom prst="rect">
            <a:avLst/>
          </a:prstGeom>
        </p:spPr>
      </p:pic>
      <p:pic>
        <p:nvPicPr>
          <p:cNvPr id="15" name="Picture 14">
            <a:extLst>
              <a:ext uri="{FF2B5EF4-FFF2-40B4-BE49-F238E27FC236}">
                <a16:creationId xmlns:a16="http://schemas.microsoft.com/office/drawing/2014/main" id="{084C186F-F2E2-7447-95AC-B6C0387198CC}"/>
              </a:ext>
            </a:extLst>
          </p:cNvPr>
          <p:cNvPicPr>
            <a:picLocks noChangeAspect="1"/>
          </p:cNvPicPr>
          <p:nvPr userDrawn="1"/>
        </p:nvPicPr>
        <p:blipFill>
          <a:blip r:embed="rId3"/>
          <a:stretch>
            <a:fillRect/>
          </a:stretch>
        </p:blipFill>
        <p:spPr>
          <a:xfrm>
            <a:off x="6913476" y="460801"/>
            <a:ext cx="3072994" cy="5673220"/>
          </a:xfrm>
          <a:prstGeom prst="rect">
            <a:avLst/>
          </a:prstGeom>
        </p:spPr>
      </p:pic>
      <p:sp>
        <p:nvSpPr>
          <p:cNvPr id="17" name="Picture Placeholder 18">
            <a:extLst>
              <a:ext uri="{FF2B5EF4-FFF2-40B4-BE49-F238E27FC236}">
                <a16:creationId xmlns:a16="http://schemas.microsoft.com/office/drawing/2014/main" id="{9DD85B1D-C81B-D844-ACFB-5C6BCDF9F110}"/>
              </a:ext>
            </a:extLst>
          </p:cNvPr>
          <p:cNvSpPr>
            <a:spLocks noGrp="1"/>
          </p:cNvSpPr>
          <p:nvPr>
            <p:ph type="pic" sz="quarter" idx="13" hasCustomPrompt="1"/>
          </p:nvPr>
        </p:nvSpPr>
        <p:spPr>
          <a:xfrm>
            <a:off x="6949773" y="639879"/>
            <a:ext cx="2881119" cy="5219858"/>
          </a:xfrm>
          <a:custGeom>
            <a:avLst/>
            <a:gdLst>
              <a:gd name="connsiteX0" fmla="*/ 0 w 3046538"/>
              <a:gd name="connsiteY0" fmla="*/ 5486362 h 5486362"/>
              <a:gd name="connsiteX1" fmla="*/ 761635 w 3046538"/>
              <a:gd name="connsiteY1" fmla="*/ 0 h 5486362"/>
              <a:gd name="connsiteX2" fmla="*/ 2284904 w 3046538"/>
              <a:gd name="connsiteY2" fmla="*/ 0 h 5486362"/>
              <a:gd name="connsiteX3" fmla="*/ 3046538 w 3046538"/>
              <a:gd name="connsiteY3" fmla="*/ 5486362 h 5486362"/>
              <a:gd name="connsiteX4" fmla="*/ 0 w 3046538"/>
              <a:gd name="connsiteY4" fmla="*/ 5486362 h 5486362"/>
              <a:gd name="connsiteX0" fmla="*/ 0 w 3046538"/>
              <a:gd name="connsiteY0" fmla="*/ 5486362 h 5486362"/>
              <a:gd name="connsiteX1" fmla="*/ 59108 w 3046538"/>
              <a:gd name="connsiteY1" fmla="*/ 1527717 h 5486362"/>
              <a:gd name="connsiteX2" fmla="*/ 2284904 w 3046538"/>
              <a:gd name="connsiteY2" fmla="*/ 0 h 5486362"/>
              <a:gd name="connsiteX3" fmla="*/ 3046538 w 3046538"/>
              <a:gd name="connsiteY3" fmla="*/ 5486362 h 5486362"/>
              <a:gd name="connsiteX4" fmla="*/ 0 w 3046538"/>
              <a:gd name="connsiteY4" fmla="*/ 5486362 h 5486362"/>
              <a:gd name="connsiteX0" fmla="*/ 35895 w 2987430"/>
              <a:gd name="connsiteY0" fmla="*/ 3817879 h 5486362"/>
              <a:gd name="connsiteX1" fmla="*/ 0 w 2987430"/>
              <a:gd name="connsiteY1" fmla="*/ 1527717 h 5486362"/>
              <a:gd name="connsiteX2" fmla="*/ 2225796 w 2987430"/>
              <a:gd name="connsiteY2" fmla="*/ 0 h 5486362"/>
              <a:gd name="connsiteX3" fmla="*/ 2987430 w 2987430"/>
              <a:gd name="connsiteY3" fmla="*/ 5486362 h 5486362"/>
              <a:gd name="connsiteX4" fmla="*/ 35895 w 2987430"/>
              <a:gd name="connsiteY4" fmla="*/ 3817879 h 5486362"/>
              <a:gd name="connsiteX0" fmla="*/ 35895 w 3011181"/>
              <a:gd name="connsiteY0" fmla="*/ 3817879 h 5450736"/>
              <a:gd name="connsiteX1" fmla="*/ 0 w 3011181"/>
              <a:gd name="connsiteY1" fmla="*/ 1527717 h 5450736"/>
              <a:gd name="connsiteX2" fmla="*/ 2225796 w 3011181"/>
              <a:gd name="connsiteY2" fmla="*/ 0 h 5450736"/>
              <a:gd name="connsiteX3" fmla="*/ 3011181 w 3011181"/>
              <a:gd name="connsiteY3" fmla="*/ 5450736 h 5450736"/>
              <a:gd name="connsiteX4" fmla="*/ 35895 w 3011181"/>
              <a:gd name="connsiteY4" fmla="*/ 3817879 h 5450736"/>
              <a:gd name="connsiteX0" fmla="*/ 35895 w 3011181"/>
              <a:gd name="connsiteY0" fmla="*/ 3806004 h 5438861"/>
              <a:gd name="connsiteX1" fmla="*/ 0 w 3011181"/>
              <a:gd name="connsiteY1" fmla="*/ 1515842 h 5438861"/>
              <a:gd name="connsiteX2" fmla="*/ 2956128 w 3011181"/>
              <a:gd name="connsiteY2" fmla="*/ 0 h 5438861"/>
              <a:gd name="connsiteX3" fmla="*/ 3011181 w 3011181"/>
              <a:gd name="connsiteY3" fmla="*/ 5438861 h 5438861"/>
              <a:gd name="connsiteX4" fmla="*/ 35895 w 3011181"/>
              <a:gd name="connsiteY4" fmla="*/ 3806004 h 5438861"/>
              <a:gd name="connsiteX0" fmla="*/ 35895 w 3011181"/>
              <a:gd name="connsiteY0" fmla="*/ 3634148 h 5267005"/>
              <a:gd name="connsiteX1" fmla="*/ 0 w 3011181"/>
              <a:gd name="connsiteY1" fmla="*/ 1343986 h 5267005"/>
              <a:gd name="connsiteX2" fmla="*/ 2866750 w 3011181"/>
              <a:gd name="connsiteY2" fmla="*/ 0 h 5267005"/>
              <a:gd name="connsiteX3" fmla="*/ 3011181 w 3011181"/>
              <a:gd name="connsiteY3" fmla="*/ 5267005 h 5267005"/>
              <a:gd name="connsiteX4" fmla="*/ 35895 w 3011181"/>
              <a:gd name="connsiteY4" fmla="*/ 3634148 h 5267005"/>
              <a:gd name="connsiteX0" fmla="*/ 0 w 2975286"/>
              <a:gd name="connsiteY0" fmla="*/ 3634148 h 5267005"/>
              <a:gd name="connsiteX1" fmla="*/ 5356 w 2975286"/>
              <a:gd name="connsiteY1" fmla="*/ 1453974 h 5267005"/>
              <a:gd name="connsiteX2" fmla="*/ 2830855 w 2975286"/>
              <a:gd name="connsiteY2" fmla="*/ 0 h 5267005"/>
              <a:gd name="connsiteX3" fmla="*/ 2975286 w 2975286"/>
              <a:gd name="connsiteY3" fmla="*/ 5267005 h 5267005"/>
              <a:gd name="connsiteX4" fmla="*/ 0 w 2975286"/>
              <a:gd name="connsiteY4" fmla="*/ 3634148 h 5267005"/>
              <a:gd name="connsiteX0" fmla="*/ 49689 w 2969974"/>
              <a:gd name="connsiteY0" fmla="*/ 3654770 h 5267005"/>
              <a:gd name="connsiteX1" fmla="*/ 44 w 2969974"/>
              <a:gd name="connsiteY1" fmla="*/ 1453974 h 5267005"/>
              <a:gd name="connsiteX2" fmla="*/ 2825543 w 2969974"/>
              <a:gd name="connsiteY2" fmla="*/ 0 h 5267005"/>
              <a:gd name="connsiteX3" fmla="*/ 2969974 w 2969974"/>
              <a:gd name="connsiteY3" fmla="*/ 5267005 h 5267005"/>
              <a:gd name="connsiteX4" fmla="*/ 49689 w 2969974"/>
              <a:gd name="connsiteY4" fmla="*/ 3654770 h 5267005"/>
              <a:gd name="connsiteX0" fmla="*/ 35952 w 2969988"/>
              <a:gd name="connsiteY0" fmla="*/ 3658208 h 5267005"/>
              <a:gd name="connsiteX1" fmla="*/ 58 w 2969988"/>
              <a:gd name="connsiteY1" fmla="*/ 1453974 h 5267005"/>
              <a:gd name="connsiteX2" fmla="*/ 2825557 w 2969988"/>
              <a:gd name="connsiteY2" fmla="*/ 0 h 5267005"/>
              <a:gd name="connsiteX3" fmla="*/ 2969988 w 2969988"/>
              <a:gd name="connsiteY3" fmla="*/ 5267005 h 5267005"/>
              <a:gd name="connsiteX4" fmla="*/ 35952 w 2969988"/>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5 w 2973421"/>
              <a:gd name="connsiteY0" fmla="*/ 3658208 h 5267005"/>
              <a:gd name="connsiteX1" fmla="*/ 54 w 2973421"/>
              <a:gd name="connsiteY1" fmla="*/ 1447100 h 5267005"/>
              <a:gd name="connsiteX2" fmla="*/ 2828990 w 2973421"/>
              <a:gd name="connsiteY2" fmla="*/ 0 h 5267005"/>
              <a:gd name="connsiteX3" fmla="*/ 2973421 w 2973421"/>
              <a:gd name="connsiteY3" fmla="*/ 5267005 h 5267005"/>
              <a:gd name="connsiteX4" fmla="*/ 39385 w 2973421"/>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9382 w 2973418"/>
              <a:gd name="connsiteY0" fmla="*/ 3658208 h 5267005"/>
              <a:gd name="connsiteX1" fmla="*/ 51 w 2973418"/>
              <a:gd name="connsiteY1" fmla="*/ 1447100 h 5267005"/>
              <a:gd name="connsiteX2" fmla="*/ 2828987 w 2973418"/>
              <a:gd name="connsiteY2" fmla="*/ 0 h 5267005"/>
              <a:gd name="connsiteX3" fmla="*/ 2973418 w 2973418"/>
              <a:gd name="connsiteY3" fmla="*/ 5267005 h 5267005"/>
              <a:gd name="connsiteX4" fmla="*/ 39382 w 2973418"/>
              <a:gd name="connsiteY4" fmla="*/ 3658208 h 5267005"/>
              <a:gd name="connsiteX0" fmla="*/ 380076 w 3314112"/>
              <a:gd name="connsiteY0" fmla="*/ 3658208 h 5404255"/>
              <a:gd name="connsiteX1" fmla="*/ 340745 w 3314112"/>
              <a:gd name="connsiteY1" fmla="*/ 1447100 h 5404255"/>
              <a:gd name="connsiteX2" fmla="*/ 3169681 w 3314112"/>
              <a:gd name="connsiteY2" fmla="*/ 0 h 5404255"/>
              <a:gd name="connsiteX3" fmla="*/ 3314112 w 3314112"/>
              <a:gd name="connsiteY3" fmla="*/ 5267005 h 5404255"/>
              <a:gd name="connsiteX4" fmla="*/ 380076 w 3314112"/>
              <a:gd name="connsiteY4" fmla="*/ 3658208 h 5404255"/>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380076 w 3314112"/>
              <a:gd name="connsiteY0" fmla="*/ 3658208 h 5415429"/>
              <a:gd name="connsiteX1" fmla="*/ 340745 w 3314112"/>
              <a:gd name="connsiteY1" fmla="*/ 1447100 h 5415429"/>
              <a:gd name="connsiteX2" fmla="*/ 3169681 w 3314112"/>
              <a:gd name="connsiteY2" fmla="*/ 0 h 5415429"/>
              <a:gd name="connsiteX3" fmla="*/ 3314112 w 3314112"/>
              <a:gd name="connsiteY3" fmla="*/ 5267005 h 5415429"/>
              <a:gd name="connsiteX4" fmla="*/ 380076 w 3314112"/>
              <a:gd name="connsiteY4" fmla="*/ 3658208 h 5415429"/>
              <a:gd name="connsiteX0" fmla="*/ 251221 w 3185257"/>
              <a:gd name="connsiteY0" fmla="*/ 3658208 h 5415429"/>
              <a:gd name="connsiteX1" fmla="*/ 211890 w 3185257"/>
              <a:gd name="connsiteY1" fmla="*/ 1447100 h 5415429"/>
              <a:gd name="connsiteX2" fmla="*/ 3040826 w 3185257"/>
              <a:gd name="connsiteY2" fmla="*/ 0 h 5415429"/>
              <a:gd name="connsiteX3" fmla="*/ 3185257 w 3185257"/>
              <a:gd name="connsiteY3" fmla="*/ 5267005 h 5415429"/>
              <a:gd name="connsiteX4" fmla="*/ 251221 w 3185257"/>
              <a:gd name="connsiteY4" fmla="*/ 3658208 h 5415429"/>
              <a:gd name="connsiteX0" fmla="*/ 252797 w 3186833"/>
              <a:gd name="connsiteY0" fmla="*/ 3658208 h 5415429"/>
              <a:gd name="connsiteX1" fmla="*/ 213466 w 3186833"/>
              <a:gd name="connsiteY1" fmla="*/ 1447100 h 5415429"/>
              <a:gd name="connsiteX2" fmla="*/ 3042402 w 3186833"/>
              <a:gd name="connsiteY2" fmla="*/ 0 h 5415429"/>
              <a:gd name="connsiteX3" fmla="*/ 3186833 w 3186833"/>
              <a:gd name="connsiteY3" fmla="*/ 5267005 h 5415429"/>
              <a:gd name="connsiteX4" fmla="*/ 252797 w 3186833"/>
              <a:gd name="connsiteY4" fmla="*/ 3658208 h 5415429"/>
              <a:gd name="connsiteX0" fmla="*/ 237769 w 3171805"/>
              <a:gd name="connsiteY0" fmla="*/ 3658208 h 5415429"/>
              <a:gd name="connsiteX1" fmla="*/ 198438 w 3171805"/>
              <a:gd name="connsiteY1" fmla="*/ 1447100 h 5415429"/>
              <a:gd name="connsiteX2" fmla="*/ 3027374 w 3171805"/>
              <a:gd name="connsiteY2" fmla="*/ 0 h 5415429"/>
              <a:gd name="connsiteX3" fmla="*/ 3171805 w 3171805"/>
              <a:gd name="connsiteY3" fmla="*/ 5267005 h 5415429"/>
              <a:gd name="connsiteX4" fmla="*/ 237769 w 3171805"/>
              <a:gd name="connsiteY4" fmla="*/ 3658208 h 5415429"/>
              <a:gd name="connsiteX0" fmla="*/ 237769 w 3171805"/>
              <a:gd name="connsiteY0" fmla="*/ 3658208 h 5267005"/>
              <a:gd name="connsiteX1" fmla="*/ 198438 w 3171805"/>
              <a:gd name="connsiteY1" fmla="*/ 1447100 h 5267005"/>
              <a:gd name="connsiteX2" fmla="*/ 3027374 w 3171805"/>
              <a:gd name="connsiteY2" fmla="*/ 0 h 5267005"/>
              <a:gd name="connsiteX3" fmla="*/ 3171805 w 3171805"/>
              <a:gd name="connsiteY3" fmla="*/ 5267005 h 5267005"/>
              <a:gd name="connsiteX4" fmla="*/ 237769 w 3171805"/>
              <a:gd name="connsiteY4" fmla="*/ 3658208 h 5267005"/>
              <a:gd name="connsiteX0" fmla="*/ 237769 w 3085865"/>
              <a:gd name="connsiteY0" fmla="*/ 3658208 h 5222322"/>
              <a:gd name="connsiteX1" fmla="*/ 198438 w 3085865"/>
              <a:gd name="connsiteY1" fmla="*/ 1447100 h 5222322"/>
              <a:gd name="connsiteX2" fmla="*/ 3027374 w 3085865"/>
              <a:gd name="connsiteY2" fmla="*/ 0 h 5222322"/>
              <a:gd name="connsiteX3" fmla="*/ 3085865 w 3085865"/>
              <a:gd name="connsiteY3" fmla="*/ 5222322 h 5222322"/>
              <a:gd name="connsiteX4" fmla="*/ 237769 w 3085865"/>
              <a:gd name="connsiteY4" fmla="*/ 3658208 h 5222322"/>
              <a:gd name="connsiteX0" fmla="*/ 237769 w 3079515"/>
              <a:gd name="connsiteY0" fmla="*/ 3658208 h 5219147"/>
              <a:gd name="connsiteX1" fmla="*/ 198438 w 3079515"/>
              <a:gd name="connsiteY1" fmla="*/ 1447100 h 5219147"/>
              <a:gd name="connsiteX2" fmla="*/ 3027374 w 3079515"/>
              <a:gd name="connsiteY2" fmla="*/ 0 h 5219147"/>
              <a:gd name="connsiteX3" fmla="*/ 3079515 w 3079515"/>
              <a:gd name="connsiteY3" fmla="*/ 5219147 h 5219147"/>
              <a:gd name="connsiteX4" fmla="*/ 237769 w 3079515"/>
              <a:gd name="connsiteY4" fmla="*/ 3658208 h 5219147"/>
              <a:gd name="connsiteX0" fmla="*/ 39373 w 2881119"/>
              <a:gd name="connsiteY0" fmla="*/ 3658208 h 5219147"/>
              <a:gd name="connsiteX1" fmla="*/ 42 w 2881119"/>
              <a:gd name="connsiteY1" fmla="*/ 1447100 h 5219147"/>
              <a:gd name="connsiteX2" fmla="*/ 2828978 w 2881119"/>
              <a:gd name="connsiteY2" fmla="*/ 0 h 5219147"/>
              <a:gd name="connsiteX3" fmla="*/ 2881119 w 2881119"/>
              <a:gd name="connsiteY3" fmla="*/ 5219147 h 5219147"/>
              <a:gd name="connsiteX4" fmla="*/ 39373 w 2881119"/>
              <a:gd name="connsiteY4" fmla="*/ 3658208 h 5219147"/>
              <a:gd name="connsiteX0" fmla="*/ 39373 w 2881119"/>
              <a:gd name="connsiteY0" fmla="*/ 3604240 h 5165179"/>
              <a:gd name="connsiteX1" fmla="*/ 42 w 2881119"/>
              <a:gd name="connsiteY1" fmla="*/ 1393132 h 5165179"/>
              <a:gd name="connsiteX2" fmla="*/ 2800403 w 2881119"/>
              <a:gd name="connsiteY2" fmla="*/ 0 h 5165179"/>
              <a:gd name="connsiteX3" fmla="*/ 2881119 w 2881119"/>
              <a:gd name="connsiteY3" fmla="*/ 5165179 h 5165179"/>
              <a:gd name="connsiteX4" fmla="*/ 39373 w 2881119"/>
              <a:gd name="connsiteY4" fmla="*/ 3604240 h 5165179"/>
              <a:gd name="connsiteX0" fmla="*/ 39373 w 2881119"/>
              <a:gd name="connsiteY0" fmla="*/ 3658208 h 5219147"/>
              <a:gd name="connsiteX1" fmla="*/ 42 w 2881119"/>
              <a:gd name="connsiteY1" fmla="*/ 1447100 h 5219147"/>
              <a:gd name="connsiteX2" fmla="*/ 2832153 w 2881119"/>
              <a:gd name="connsiteY2" fmla="*/ 0 h 5219147"/>
              <a:gd name="connsiteX3" fmla="*/ 2881119 w 2881119"/>
              <a:gd name="connsiteY3" fmla="*/ 5219147 h 5219147"/>
              <a:gd name="connsiteX4" fmla="*/ 39373 w 2881119"/>
              <a:gd name="connsiteY4" fmla="*/ 3658208 h 521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19" h="5219147">
                <a:moveTo>
                  <a:pt x="39373" y="3658208"/>
                </a:moveTo>
                <a:cubicBezTo>
                  <a:pt x="31951" y="3327462"/>
                  <a:pt x="-1342" y="1926644"/>
                  <a:pt x="42" y="1447100"/>
                </a:cubicBezTo>
                <a:cubicBezTo>
                  <a:pt x="-2318" y="1449368"/>
                  <a:pt x="1889174" y="482367"/>
                  <a:pt x="2832153" y="0"/>
                </a:cubicBezTo>
                <a:lnTo>
                  <a:pt x="2881119" y="5219147"/>
                </a:lnTo>
                <a:lnTo>
                  <a:pt x="39373" y="3658208"/>
                </a:lnTo>
                <a:close/>
              </a:path>
            </a:pathLst>
          </a:custGeom>
          <a:noFill/>
        </p:spPr>
        <p:txBody>
          <a:bodyPr anchor="ctr" anchorCtr="0"/>
          <a:lstStyle>
            <a:lvl1pPr marL="0" indent="0" algn="ctr">
              <a:buNone/>
              <a:defRPr/>
            </a:lvl1pPr>
          </a:lstStyle>
          <a:p>
            <a:r>
              <a:rPr lang="en-US" dirty="0"/>
              <a:t>Click to add a picture here</a:t>
            </a:r>
          </a:p>
        </p:txBody>
      </p:sp>
      <p:sp>
        <p:nvSpPr>
          <p:cNvPr id="13" name="Rectangle 12">
            <a:extLst>
              <a:ext uri="{FF2B5EF4-FFF2-40B4-BE49-F238E27FC236}">
                <a16:creationId xmlns:a16="http://schemas.microsoft.com/office/drawing/2014/main" id="{C1064A96-6FC4-414D-A2A8-78B10E9F9526}"/>
              </a:ext>
            </a:extLst>
          </p:cNvPr>
          <p:cNvSpPr/>
          <p:nvPr userDrawn="1"/>
        </p:nvSpPr>
        <p:spPr>
          <a:xfrm>
            <a:off x="10948086" y="0"/>
            <a:ext cx="576000" cy="648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8" name="Footer Placeholder 4">
            <a:extLst>
              <a:ext uri="{FF2B5EF4-FFF2-40B4-BE49-F238E27FC236}">
                <a16:creationId xmlns:a16="http://schemas.microsoft.com/office/drawing/2014/main" id="{7F884257-50C5-D047-8C18-C6265A291469}"/>
              </a:ext>
            </a:extLst>
          </p:cNvPr>
          <p:cNvSpPr>
            <a:spLocks noGrp="1"/>
          </p:cNvSpPr>
          <p:nvPr>
            <p:ph type="ftr" sz="quarter" idx="11"/>
          </p:nvPr>
        </p:nvSpPr>
        <p:spPr>
          <a:xfrm rot="5400000">
            <a:off x="9292086" y="2555693"/>
            <a:ext cx="3888000" cy="288614"/>
          </a:xfrm>
          <a:prstGeom prst="rect">
            <a:avLst/>
          </a:prstGeom>
        </p:spPr>
        <p:txBody>
          <a:bodyPr/>
          <a:lstStyle/>
          <a:p>
            <a:r>
              <a:rPr lang="en-US"/>
              <a:t>This is a document title</a:t>
            </a:r>
            <a:endParaRPr lang="en-US" dirty="0"/>
          </a:p>
        </p:txBody>
      </p:sp>
      <p:sp>
        <p:nvSpPr>
          <p:cNvPr id="19" name="Slide Number Placeholder 5">
            <a:extLst>
              <a:ext uri="{FF2B5EF4-FFF2-40B4-BE49-F238E27FC236}">
                <a16:creationId xmlns:a16="http://schemas.microsoft.com/office/drawing/2014/main" id="{A6E9C370-399F-D14F-96B1-F13FE99266EA}"/>
              </a:ext>
            </a:extLst>
          </p:cNvPr>
          <p:cNvSpPr>
            <a:spLocks noGrp="1"/>
          </p:cNvSpPr>
          <p:nvPr>
            <p:ph type="sldNum" sz="quarter" idx="12"/>
          </p:nvPr>
        </p:nvSpPr>
        <p:spPr>
          <a:xfrm>
            <a:off x="10950129" y="288000"/>
            <a:ext cx="571914" cy="345600"/>
          </a:xfrm>
          <a:prstGeom prst="rect">
            <a:avLst/>
          </a:prstGeom>
        </p:spPr>
        <p:txBody>
          <a:bodyPr/>
          <a:lstStyle/>
          <a:p>
            <a:fld id="{DC072636-299A-6C46-A669-0ADFB831C07C}" type="slidenum">
              <a:rPr lang="en-US" smtClean="0"/>
              <a:t>‹#›</a:t>
            </a:fld>
            <a:endParaRPr lang="en-US" dirty="0"/>
          </a:p>
        </p:txBody>
      </p:sp>
      <p:sp>
        <p:nvSpPr>
          <p:cNvPr id="21" name="TextBox 20">
            <a:extLst>
              <a:ext uri="{FF2B5EF4-FFF2-40B4-BE49-F238E27FC236}">
                <a16:creationId xmlns:a16="http://schemas.microsoft.com/office/drawing/2014/main" id="{C053C486-0620-EC44-A0FD-34627BE64407}"/>
              </a:ext>
            </a:extLst>
          </p:cNvPr>
          <p:cNvSpPr txBox="1"/>
          <p:nvPr userDrawn="1"/>
        </p:nvSpPr>
        <p:spPr>
          <a:xfrm rot="5400000">
            <a:off x="10463418" y="5273772"/>
            <a:ext cx="1545336" cy="285794"/>
          </a:xfrm>
          <a:prstGeom prst="rect">
            <a:avLst/>
          </a:prstGeom>
          <a:noFill/>
        </p:spPr>
        <p:txBody>
          <a:bodyPr wrap="square" lIns="0" tIns="0" rIns="0" bIns="0" rtlCol="0" anchor="ctr" anchorCtr="0">
            <a:noAutofit/>
          </a:bodyPr>
          <a:lstStyle/>
          <a:p>
            <a:pPr algn="r"/>
            <a:r>
              <a:rPr lang="en-US" sz="1100" b="1" cap="all" baseline="0" dirty="0">
                <a:latin typeface="Lucida Sans Unicode" panose="020B0602030504020204" pitchFamily="34" charset="0"/>
              </a:rPr>
              <a:t>Confidential</a:t>
            </a:r>
          </a:p>
        </p:txBody>
      </p:sp>
      <p:pic>
        <p:nvPicPr>
          <p:cNvPr id="12" name="Grafik 11">
            <a:extLst>
              <a:ext uri="{FF2B5EF4-FFF2-40B4-BE49-F238E27FC236}">
                <a16:creationId xmlns:a16="http://schemas.microsoft.com/office/drawing/2014/main" id="{342795EB-F381-8F40-875A-12577E9D62F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Tree>
    <p:extLst>
      <p:ext uri="{BB962C8B-B14F-4D97-AF65-F5344CB8AC3E}">
        <p14:creationId xmlns:p14="http://schemas.microsoft.com/office/powerpoint/2010/main" val="56787223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1A3D27-4DA2-514F-AAB6-A7C2B5D20A92}"/>
              </a:ext>
            </a:extLst>
          </p:cNvPr>
          <p:cNvSpPr>
            <a:spLocks noGrp="1"/>
          </p:cNvSpPr>
          <p:nvPr>
            <p:ph type="pic" sz="quarter" idx="10"/>
          </p:nvPr>
        </p:nvSpPr>
        <p:spPr>
          <a:xfrm>
            <a:off x="0" y="0"/>
            <a:ext cx="11520488" cy="6483350"/>
          </a:xfrm>
        </p:spPr>
        <p:txBody>
          <a:bodyPr anchor="ctr" anchorCtr="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1970915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ideo / Medi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29857502-8B8E-2842-894D-C05C59E0175C}"/>
              </a:ext>
            </a:extLst>
          </p:cNvPr>
          <p:cNvSpPr>
            <a:spLocks noGrp="1"/>
          </p:cNvSpPr>
          <p:nvPr>
            <p:ph type="media" sz="quarter" idx="10"/>
          </p:nvPr>
        </p:nvSpPr>
        <p:spPr>
          <a:xfrm>
            <a:off x="0" y="0"/>
            <a:ext cx="11520488" cy="6483350"/>
          </a:xfrm>
        </p:spPr>
        <p:txBody>
          <a:bodyPr anchor="ctr" anchorCtr="0"/>
          <a:lstStyle>
            <a:lvl1pPr algn="ctr">
              <a:defRPr/>
            </a:lvl1pPr>
          </a:lstStyle>
          <a:p>
            <a:r>
              <a:rPr lang="en-US"/>
              <a:t>Click icon to add media</a:t>
            </a:r>
            <a:endParaRPr lang="en-US" dirty="0"/>
          </a:p>
        </p:txBody>
      </p:sp>
    </p:spTree>
    <p:extLst>
      <p:ext uri="{BB962C8B-B14F-4D97-AF65-F5344CB8AC3E}">
        <p14:creationId xmlns:p14="http://schemas.microsoft.com/office/powerpoint/2010/main" val="2347022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Slide - Green">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CCE050-00CC-0F4E-BCF6-07C35C6DD4FB}"/>
              </a:ext>
            </a:extLst>
          </p:cNvPr>
          <p:cNvSpPr/>
          <p:nvPr/>
        </p:nvSpPr>
        <p:spPr>
          <a:xfrm>
            <a:off x="0" y="0"/>
            <a:ext cx="4716000" cy="648335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3323" y="6093213"/>
            <a:ext cx="1624677" cy="133797"/>
          </a:xfrm>
          <a:prstGeom prst="rect">
            <a:avLst/>
          </a:prstGeom>
        </p:spPr>
      </p:pic>
      <p:sp>
        <p:nvSpPr>
          <p:cNvPr id="12" name="Text Placeholder 3">
            <a:extLst>
              <a:ext uri="{FF2B5EF4-FFF2-40B4-BE49-F238E27FC236}">
                <a16:creationId xmlns:a16="http://schemas.microsoft.com/office/drawing/2014/main" id="{4503C68B-6F37-B44B-A285-D7EFD3D0BFBC}"/>
              </a:ext>
            </a:extLst>
          </p:cNvPr>
          <p:cNvSpPr>
            <a:spLocks noGrp="1"/>
          </p:cNvSpPr>
          <p:nvPr>
            <p:ph type="body" sz="quarter" idx="13" hasCustomPrompt="1"/>
          </p:nvPr>
        </p:nvSpPr>
        <p:spPr>
          <a:xfrm>
            <a:off x="6735763" y="2200275"/>
            <a:ext cx="2682875" cy="2443163"/>
          </a:xfrm>
        </p:spPr>
        <p:txBody>
          <a:bodyPr/>
          <a:lstStyle>
            <a:lvl1pPr marL="0" indent="0">
              <a:buNone/>
              <a:defRPr>
                <a:solidFill>
                  <a:schemeClr val="accent1"/>
                </a:solidFill>
              </a:defRPr>
            </a:lvl1pPr>
          </a:lstStyle>
          <a:p>
            <a:pPr lvl="0"/>
            <a:r>
              <a:rPr lang="en-US" dirty="0"/>
              <a:t>These slides look best when they have an image, to add an image use the ‘Format Background’ or ‘Slide Background’ option.</a:t>
            </a:r>
          </a:p>
          <a:p>
            <a:pPr lvl="0"/>
            <a:r>
              <a:rPr lang="en-US" dirty="0"/>
              <a:t>Then delete this instruction box</a:t>
            </a:r>
          </a:p>
        </p:txBody>
      </p:sp>
      <p:sp>
        <p:nvSpPr>
          <p:cNvPr id="16" name="Rectangle 15">
            <a:extLst>
              <a:ext uri="{FF2B5EF4-FFF2-40B4-BE49-F238E27FC236}">
                <a16:creationId xmlns:a16="http://schemas.microsoft.com/office/drawing/2014/main" id="{3F005B67-7383-EF43-8BAC-BFB40B1D313A}"/>
              </a:ext>
            </a:extLst>
          </p:cNvPr>
          <p:cNvSpPr/>
          <p:nvPr userDrawn="1"/>
        </p:nvSpPr>
        <p:spPr>
          <a:xfrm>
            <a:off x="10948086" y="0"/>
            <a:ext cx="576000" cy="64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sp>
        <p:nvSpPr>
          <p:cNvPr id="17" name="Footer Placeholder 4">
            <a:extLst>
              <a:ext uri="{FF2B5EF4-FFF2-40B4-BE49-F238E27FC236}">
                <a16:creationId xmlns:a16="http://schemas.microsoft.com/office/drawing/2014/main" id="{3A4BC957-EC83-9541-88F2-BBAA04D684E2}"/>
              </a:ext>
            </a:extLst>
          </p:cNvPr>
          <p:cNvSpPr>
            <a:spLocks noGrp="1"/>
          </p:cNvSpPr>
          <p:nvPr>
            <p:ph type="ftr" sz="quarter" idx="11"/>
          </p:nvPr>
        </p:nvSpPr>
        <p:spPr>
          <a:xfrm rot="5400000">
            <a:off x="9292086" y="2555693"/>
            <a:ext cx="3888000" cy="288614"/>
          </a:xfrm>
        </p:spPr>
        <p:txBody>
          <a:bodyPr/>
          <a:lstStyle/>
          <a:p>
            <a:r>
              <a:rPr lang="en-US"/>
              <a:t>This is a document title</a:t>
            </a:r>
            <a:endParaRPr lang="en-US" dirty="0"/>
          </a:p>
        </p:txBody>
      </p:sp>
      <p:sp>
        <p:nvSpPr>
          <p:cNvPr id="18" name="Slide Number Placeholder 5">
            <a:extLst>
              <a:ext uri="{FF2B5EF4-FFF2-40B4-BE49-F238E27FC236}">
                <a16:creationId xmlns:a16="http://schemas.microsoft.com/office/drawing/2014/main" id="{A719557F-935E-DD45-97DA-B9379997F255}"/>
              </a:ext>
            </a:extLst>
          </p:cNvPr>
          <p:cNvSpPr>
            <a:spLocks noGrp="1"/>
          </p:cNvSpPr>
          <p:nvPr>
            <p:ph type="sldNum" sz="quarter" idx="12"/>
          </p:nvPr>
        </p:nvSpPr>
        <p:spPr>
          <a:xfrm>
            <a:off x="10950129" y="288000"/>
            <a:ext cx="571914" cy="345600"/>
          </a:xfrm>
        </p:spPr>
        <p:txBody>
          <a:bodyPr/>
          <a:lstStyle/>
          <a:p>
            <a:fld id="{DC072636-299A-6C46-A669-0ADFB831C07C}" type="slidenum">
              <a:rPr lang="en-US" smtClean="0"/>
              <a:t>‹#›</a:t>
            </a:fld>
            <a:endParaRPr lang="en-US" dirty="0"/>
          </a:p>
        </p:txBody>
      </p:sp>
      <p:sp>
        <p:nvSpPr>
          <p:cNvPr id="11" name="Title 1">
            <a:extLst>
              <a:ext uri="{FF2B5EF4-FFF2-40B4-BE49-F238E27FC236}">
                <a16:creationId xmlns:a16="http://schemas.microsoft.com/office/drawing/2014/main" id="{432001E2-06F4-114E-809B-8958911A176B}"/>
              </a:ext>
            </a:extLst>
          </p:cNvPr>
          <p:cNvSpPr>
            <a:spLocks noGrp="1"/>
          </p:cNvSpPr>
          <p:nvPr>
            <p:ph type="ctrTitle" hasCustomPrompt="1"/>
          </p:nvPr>
        </p:nvSpPr>
        <p:spPr>
          <a:xfrm>
            <a:off x="828000" y="1112512"/>
            <a:ext cx="3564000" cy="1486800"/>
          </a:xfrm>
        </p:spPr>
        <p:txBody>
          <a:bodyPr anchor="ctr" anchorCtr="0">
            <a:normAutofit/>
          </a:bodyPr>
          <a:lstStyle>
            <a:lvl1pPr algn="l">
              <a:defRPr sz="2200">
                <a:solidFill>
                  <a:schemeClr val="tx1"/>
                </a:solidFill>
              </a:defRPr>
            </a:lvl1pPr>
          </a:lstStyle>
          <a:p>
            <a:r>
              <a:rPr lang="en-US" dirty="0"/>
              <a:t>Add your Section title into this box </a:t>
            </a:r>
          </a:p>
        </p:txBody>
      </p:sp>
      <p:pic>
        <p:nvPicPr>
          <p:cNvPr id="13" name="Picture 12">
            <a:extLst>
              <a:ext uri="{FF2B5EF4-FFF2-40B4-BE49-F238E27FC236}">
                <a16:creationId xmlns:a16="http://schemas.microsoft.com/office/drawing/2014/main" id="{B8DD7608-21EB-6949-A858-2F4E08D7E0D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2465" y="23580"/>
            <a:ext cx="1156815" cy="789769"/>
          </a:xfrm>
          <a:prstGeom prst="rect">
            <a:avLst/>
          </a:prstGeom>
        </p:spPr>
      </p:pic>
    </p:spTree>
    <p:extLst>
      <p:ext uri="{BB962C8B-B14F-4D97-AF65-F5344CB8AC3E}">
        <p14:creationId xmlns:p14="http://schemas.microsoft.com/office/powerpoint/2010/main" val="299924857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reen_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673678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2" name="Picture 11">
            <a:extLst>
              <a:ext uri="{FF2B5EF4-FFF2-40B4-BE49-F238E27FC236}">
                <a16:creationId xmlns:a16="http://schemas.microsoft.com/office/drawing/2014/main" id="{FBEB8436-E54E-4EC6-BC47-4B87FD6BA4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2" name="Title 1">
            <a:extLst>
              <a:ext uri="{FF2B5EF4-FFF2-40B4-BE49-F238E27FC236}">
                <a16:creationId xmlns:a16="http://schemas.microsoft.com/office/drawing/2014/main" id="{E3792483-8EE9-4C44-A324-D7348706BA1F}"/>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430D6B4-C53A-4D2F-A951-2D5BBA1BB3A8}"/>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115364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BAE40"/>
          </p15:clr>
        </p15:guide>
        <p15:guide id="2" pos="438">
          <p15:clr>
            <a:srgbClr val="FBAE40"/>
          </p15:clr>
        </p15:guide>
        <p15:guide id="3" orient="horz" pos="3974">
          <p15:clr>
            <a:srgbClr val="FBAE40"/>
          </p15:clr>
        </p15:guide>
        <p15:guide id="4" orient="horz" pos="1207">
          <p15:clr>
            <a:srgbClr val="FBAE40"/>
          </p15:clr>
        </p15:guide>
        <p15:guide id="5" orient="horz" pos="210">
          <p15:clr>
            <a:srgbClr val="FBAE40"/>
          </p15:clr>
        </p15:guide>
        <p15:guide id="6" pos="7242">
          <p15:clr>
            <a:srgbClr val="FBAE40"/>
          </p15:clr>
        </p15:guide>
        <p15:guide id="7" pos="511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reen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6FB52E-94A6-449A-A4BC-AAB60991822F}"/>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3" name="Picture 12">
            <a:extLst>
              <a:ext uri="{FF2B5EF4-FFF2-40B4-BE49-F238E27FC236}">
                <a16:creationId xmlns:a16="http://schemas.microsoft.com/office/drawing/2014/main" id="{52B08078-2177-4DBD-9D98-A60167CA132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3" name="Title 2">
            <a:extLst>
              <a:ext uri="{FF2B5EF4-FFF2-40B4-BE49-F238E27FC236}">
                <a16:creationId xmlns:a16="http://schemas.microsoft.com/office/drawing/2014/main" id="{695F4B8F-8E3C-4F99-9429-DB1C934710B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EF799F87-1A97-4CC8-8579-772BEE0CADED}"/>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10160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07">
          <p15:clr>
            <a:srgbClr val="FBAE40"/>
          </p15:clr>
        </p15:guide>
        <p15:guide id="2" orient="horz" pos="3974">
          <p15:clr>
            <a:srgbClr val="FBAE40"/>
          </p15:clr>
        </p15:guide>
        <p15:guide id="3" orient="horz" pos="210">
          <p15:clr>
            <a:srgbClr val="FBAE40"/>
          </p15:clr>
        </p15:guide>
        <p15:guide id="4" pos="438">
          <p15:clr>
            <a:srgbClr val="FBAE40"/>
          </p15:clr>
        </p15:guide>
        <p15:guide id="5" pos="724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reen_1 Column_Full Widt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1" name="Picture 10">
            <a:extLst>
              <a:ext uri="{FF2B5EF4-FFF2-40B4-BE49-F238E27FC236}">
                <a16:creationId xmlns:a16="http://schemas.microsoft.com/office/drawing/2014/main" id="{23836B61-A839-43D6-9710-A875C88018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10" name="Slide Number Placeholder 9">
            <a:extLst>
              <a:ext uri="{FF2B5EF4-FFF2-40B4-BE49-F238E27FC236}">
                <a16:creationId xmlns:a16="http://schemas.microsoft.com/office/drawing/2014/main" id="{915F81F8-91B4-4240-B3C5-614A78EFD51E}"/>
              </a:ext>
            </a:extLst>
          </p:cNvPr>
          <p:cNvSpPr>
            <a:spLocks noGrp="1"/>
          </p:cNvSpPr>
          <p:nvPr>
            <p:ph type="sldNum" sz="quarter" idx="12"/>
          </p:nvPr>
        </p:nvSpPr>
        <p:spPr/>
        <p:txBody>
          <a:bodyPr/>
          <a:lstStyle/>
          <a:p>
            <a:fld id="{6B05F80C-F707-4395-A9D4-C8A803BCF77B}" type="slidenum">
              <a:rPr lang="en-GB" smtClean="0"/>
              <a:pPr/>
              <a:t>‹#›</a:t>
            </a:fld>
            <a:endParaRPr lang="en-GB" dirty="0"/>
          </a:p>
        </p:txBody>
      </p:sp>
      <p:sp>
        <p:nvSpPr>
          <p:cNvPr id="12" name="Title 11">
            <a:extLst>
              <a:ext uri="{FF2B5EF4-FFF2-40B4-BE49-F238E27FC236}">
                <a16:creationId xmlns:a16="http://schemas.microsoft.com/office/drawing/2014/main" id="{4B58655C-AB43-40BD-83AE-DD3241D75DD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Tree>
    <p:extLst>
      <p:ext uri="{BB962C8B-B14F-4D97-AF65-F5344CB8AC3E}">
        <p14:creationId xmlns:p14="http://schemas.microsoft.com/office/powerpoint/2010/main" val="38683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overlay">
    <p:bg>
      <p:bgPr>
        <a:solidFill>
          <a:schemeClr val="accent3">
            <a:lumMod val="60000"/>
            <a:lumOff val="40000"/>
            <a:alpha val="75000"/>
          </a:schemeClr>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0" y="-3175"/>
            <a:ext cx="11549063" cy="6483350"/>
          </a:xfrm>
          <a:custGeom>
            <a:avLst/>
            <a:gdLst>
              <a:gd name="T0" fmla="*/ 5214 w 7275"/>
              <a:gd name="T1" fmla="*/ 2556 h 4084"/>
              <a:gd name="T2" fmla="*/ 5201 w 7275"/>
              <a:gd name="T3" fmla="*/ 1388 h 4084"/>
              <a:gd name="T4" fmla="*/ 6752 w 7275"/>
              <a:gd name="T5" fmla="*/ 556 h 4084"/>
              <a:gd name="T6" fmla="*/ 6801 w 7275"/>
              <a:gd name="T7" fmla="*/ 3483 h 4084"/>
              <a:gd name="T8" fmla="*/ 5214 w 7275"/>
              <a:gd name="T9" fmla="*/ 2556 h 4084"/>
              <a:gd name="T10" fmla="*/ 0 w 7275"/>
              <a:gd name="T11" fmla="*/ 4084 h 4084"/>
              <a:gd name="T12" fmla="*/ 7275 w 7275"/>
              <a:gd name="T13" fmla="*/ 4084 h 4084"/>
              <a:gd name="T14" fmla="*/ 7275 w 7275"/>
              <a:gd name="T15" fmla="*/ 0 h 4084"/>
              <a:gd name="T16" fmla="*/ 0 w 7275"/>
              <a:gd name="T17" fmla="*/ 0 h 4084"/>
              <a:gd name="T18" fmla="*/ 0 w 7275"/>
              <a:gd name="T19" fmla="*/ 4084 h 4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5" h="4084">
                <a:moveTo>
                  <a:pt x="5214" y="2556"/>
                </a:moveTo>
                <a:lnTo>
                  <a:pt x="5201" y="1388"/>
                </a:lnTo>
                <a:lnTo>
                  <a:pt x="6752" y="556"/>
                </a:lnTo>
                <a:lnTo>
                  <a:pt x="6801" y="3483"/>
                </a:lnTo>
                <a:lnTo>
                  <a:pt x="5214" y="2556"/>
                </a:lnTo>
                <a:close/>
                <a:moveTo>
                  <a:pt x="0" y="4084"/>
                </a:moveTo>
                <a:lnTo>
                  <a:pt x="7275" y="4084"/>
                </a:lnTo>
                <a:lnTo>
                  <a:pt x="7275" y="0"/>
                </a:lnTo>
                <a:lnTo>
                  <a:pt x="0" y="0"/>
                </a:lnTo>
                <a:lnTo>
                  <a:pt x="0" y="4084"/>
                </a:lnTo>
                <a:close/>
              </a:path>
            </a:pathLst>
          </a:custGeom>
          <a:solidFill>
            <a:schemeClr val="accent6">
              <a:lumMod val="20000"/>
              <a:lumOff val="80000"/>
              <a:alpha val="50000"/>
            </a:schemeClr>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Grafik 14">
            <a:extLst>
              <a:ext uri="{FF2B5EF4-FFF2-40B4-BE49-F238E27FC236}">
                <a16:creationId xmlns:a16="http://schemas.microsoft.com/office/drawing/2014/main" id="{CFCA4224-2576-8648-91D5-946F7A7C21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5" name="Picture 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8" name="Freeform 5"/>
          <p:cNvSpPr>
            <a:spLocks noEditPoints="1"/>
          </p:cNvSpPr>
          <p:nvPr userDrawn="1"/>
        </p:nvSpPr>
        <p:spPr bwMode="auto">
          <a:xfrm>
            <a:off x="8236098" y="885687"/>
            <a:ext cx="2543233" cy="4672220"/>
          </a:xfrm>
          <a:custGeom>
            <a:avLst/>
            <a:gdLst>
              <a:gd name="T0" fmla="*/ 28 w 1277"/>
              <a:gd name="T1" fmla="*/ 1587 h 2346"/>
              <a:gd name="T2" fmla="*/ 10 w 1277"/>
              <a:gd name="T3" fmla="*/ 675 h 2346"/>
              <a:gd name="T4" fmla="*/ 1189 w 1277"/>
              <a:gd name="T5" fmla="*/ 76 h 2346"/>
              <a:gd name="T6" fmla="*/ 1209 w 1277"/>
              <a:gd name="T7" fmla="*/ 2228 h 2346"/>
              <a:gd name="T8" fmla="*/ 28 w 1277"/>
              <a:gd name="T9" fmla="*/ 1587 h 2346"/>
              <a:gd name="T10" fmla="*/ 1234 w 1277"/>
              <a:gd name="T11" fmla="*/ 0 h 2346"/>
              <a:gd name="T12" fmla="*/ 0 w 1277"/>
              <a:gd name="T13" fmla="*/ 668 h 2346"/>
              <a:gd name="T14" fmla="*/ 10 w 1277"/>
              <a:gd name="T15" fmla="*/ 1598 h 2346"/>
              <a:gd name="T16" fmla="*/ 1277 w 1277"/>
              <a:gd name="T17" fmla="*/ 2346 h 2346"/>
              <a:gd name="T18" fmla="*/ 1234 w 1277"/>
              <a:gd name="T19"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7" h="2346">
                <a:moveTo>
                  <a:pt x="28" y="1587"/>
                </a:moveTo>
                <a:lnTo>
                  <a:pt x="10" y="675"/>
                </a:lnTo>
                <a:lnTo>
                  <a:pt x="1189" y="76"/>
                </a:lnTo>
                <a:lnTo>
                  <a:pt x="1209" y="2228"/>
                </a:lnTo>
                <a:lnTo>
                  <a:pt x="28" y="1587"/>
                </a:lnTo>
                <a:close/>
                <a:moveTo>
                  <a:pt x="1234" y="0"/>
                </a:moveTo>
                <a:lnTo>
                  <a:pt x="0" y="668"/>
                </a:lnTo>
                <a:lnTo>
                  <a:pt x="10" y="1598"/>
                </a:lnTo>
                <a:lnTo>
                  <a:pt x="1277" y="2346"/>
                </a:lnTo>
                <a:lnTo>
                  <a:pt x="123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1738325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col_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elplatzhalter 1"/>
          <p:cNvSpPr>
            <a:spLocks noGrp="1"/>
          </p:cNvSpPr>
          <p:nvPr>
            <p:ph type="title"/>
          </p:nvPr>
        </p:nvSpPr>
        <p:spPr>
          <a:xfrm>
            <a:off x="226167" y="463857"/>
            <a:ext cx="9072258" cy="871740"/>
          </a:xfrm>
          <a:prstGeom prst="rect">
            <a:avLst/>
          </a:prstGeom>
        </p:spPr>
        <p:txBody>
          <a:bodyPr/>
          <a:lstStyle>
            <a:lvl1pPr>
              <a:defRPr/>
            </a:lvl1pPr>
          </a:lstStyle>
          <a:p>
            <a:r>
              <a:rPr lang="de-DE"/>
              <a:t>Titelmasterformat durch Klicken bearbeiten</a:t>
            </a:r>
            <a:endParaRPr lang="de-DE" dirty="0"/>
          </a:p>
        </p:txBody>
      </p:sp>
      <p:sp>
        <p:nvSpPr>
          <p:cNvPr id="8" name="Textplatzhalter 7"/>
          <p:cNvSpPr>
            <a:spLocks noGrp="1"/>
          </p:cNvSpPr>
          <p:nvPr>
            <p:ph type="body" sz="quarter" idx="13"/>
          </p:nvPr>
        </p:nvSpPr>
        <p:spPr>
          <a:xfrm>
            <a:off x="364888" y="1626541"/>
            <a:ext cx="5055146" cy="3793510"/>
          </a:xfrm>
        </p:spPr>
        <p:txBody>
          <a:bodyPr tIns="0"/>
          <a:lstStyle>
            <a:lvl1pPr marL="256485" indent="-256485">
              <a:buFontTx/>
              <a:buBlip>
                <a:blip r:embed="rId3"/>
              </a:buBlip>
              <a:defRPr sz="1606"/>
            </a:lvl1pPr>
            <a:lvl2pPr marL="512968" indent="-256485">
              <a:defRPr sz="1606" b="0"/>
            </a:lvl2pPr>
            <a:lvl3pPr marL="755954" indent="-215986">
              <a:buFont typeface="Symbol" pitchFamily="18" charset="2"/>
              <a:buChar char="-"/>
              <a:defRPr sz="1417" b="1"/>
            </a:lvl3pPr>
            <a:lvl4pPr marL="1018439" indent="-215986">
              <a:defRPr sz="1417" b="0"/>
            </a:lvl4pPr>
          </a:lstStyle>
          <a:p>
            <a:pPr lvl="0"/>
            <a:r>
              <a:rPr lang="de-DE"/>
              <a:t>Textmasterformat bearbeiten</a:t>
            </a:r>
          </a:p>
          <a:p>
            <a:pPr lvl="1"/>
            <a:r>
              <a:rPr lang="de-DE"/>
              <a:t>Zweite Ebene</a:t>
            </a:r>
          </a:p>
          <a:p>
            <a:pPr lvl="2"/>
            <a:r>
              <a:rPr lang="de-DE"/>
              <a:t>Dritte Ebene</a:t>
            </a:r>
          </a:p>
          <a:p>
            <a:pPr lvl="3"/>
            <a:r>
              <a:rPr lang="de-DE"/>
              <a:t>Vierte Ebene</a:t>
            </a:r>
          </a:p>
        </p:txBody>
      </p:sp>
      <p:sp>
        <p:nvSpPr>
          <p:cNvPr id="4" name="Foliennummernplatzhalter 5"/>
          <p:cNvSpPr>
            <a:spLocks noGrp="1"/>
          </p:cNvSpPr>
          <p:nvPr>
            <p:ph type="sldNum" sz="quarter" idx="14"/>
          </p:nvPr>
        </p:nvSpPr>
        <p:spPr/>
        <p:txBody>
          <a:bodyPr/>
          <a:lstStyle>
            <a:lvl1pPr>
              <a:defRPr/>
            </a:lvl1pPr>
          </a:lstStyle>
          <a:p>
            <a:endParaRPr lang="en-GB" dirty="0"/>
          </a:p>
        </p:txBody>
      </p:sp>
      <p:sp>
        <p:nvSpPr>
          <p:cNvPr id="5" name="Fußzeilenplatzhalter 4"/>
          <p:cNvSpPr>
            <a:spLocks noGrp="1"/>
          </p:cNvSpPr>
          <p:nvPr>
            <p:ph type="ftr" sz="quarter" idx="15"/>
          </p:nvPr>
        </p:nvSpPr>
        <p:spPr/>
        <p:txBody>
          <a:bodyPr/>
          <a:lstStyle>
            <a:lvl1pPr marL="0" algn="r" defTabSz="816309" rtl="0" eaLnBrk="1" latinLnBrk="0" hangingPunct="1">
              <a:defRPr lang="de-DE" sz="945" b="1" kern="1200">
                <a:solidFill>
                  <a:schemeClr val="tx1"/>
                </a:solidFill>
                <a:latin typeface="Arial" pitchFamily="34" charset="0"/>
                <a:ea typeface="+mn-ea"/>
                <a:cs typeface="Arial" pitchFamily="34" charset="0"/>
              </a:defRPr>
            </a:lvl1pPr>
          </a:lstStyle>
          <a:p>
            <a:endParaRPr lang="en-GB" dirty="0"/>
          </a:p>
        </p:txBody>
      </p:sp>
    </p:spTree>
    <p:extLst>
      <p:ext uri="{BB962C8B-B14F-4D97-AF65-F5344CB8AC3E}">
        <p14:creationId xmlns:p14="http://schemas.microsoft.com/office/powerpoint/2010/main" val="3614458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_Title Slide 1">
    <p:bg>
      <p:bgPr>
        <a:solidFill>
          <a:schemeClr val="tx2"/>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BA954D18-172B-4358-BF3D-24D7749B5E5D}"/>
              </a:ext>
            </a:extLst>
          </p:cNvPr>
          <p:cNvSpPr>
            <a:spLocks/>
          </p:cNvSpPr>
          <p:nvPr/>
        </p:nvSpPr>
        <p:spPr bwMode="auto">
          <a:xfrm>
            <a:off x="7709594" y="975864"/>
            <a:ext cx="2640879" cy="4863363"/>
          </a:xfrm>
          <a:custGeom>
            <a:avLst/>
            <a:gdLst>
              <a:gd name="connsiteX0" fmla="*/ 2602279 w 2794812"/>
              <a:gd name="connsiteY0" fmla="*/ 165219 h 5144400"/>
              <a:gd name="connsiteX1" fmla="*/ 24348 w 2794812"/>
              <a:gd name="connsiteY1" fmla="*/ 1479153 h 5144400"/>
              <a:gd name="connsiteX2" fmla="*/ 62074 w 2794812"/>
              <a:gd name="connsiteY2" fmla="*/ 3480940 h 5144400"/>
              <a:gd name="connsiteX3" fmla="*/ 2645245 w 2794812"/>
              <a:gd name="connsiteY3" fmla="*/ 4887006 h 5144400"/>
              <a:gd name="connsiteX4" fmla="*/ 2701547 w 2794812"/>
              <a:gd name="connsiteY4" fmla="*/ 0 h 5144400"/>
              <a:gd name="connsiteX5" fmla="*/ 2794812 w 2794812"/>
              <a:gd name="connsiteY5" fmla="*/ 5144400 h 5144400"/>
              <a:gd name="connsiteX6" fmla="*/ 24102 w 2794812"/>
              <a:gd name="connsiteY6" fmla="*/ 3502882 h 5144400"/>
              <a:gd name="connsiteX7" fmla="*/ 0 w 2794812"/>
              <a:gd name="connsiteY7" fmla="*/ 1463547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812" h="5144400">
                <a:moveTo>
                  <a:pt x="2602279" y="165219"/>
                </a:moveTo>
                <a:lnTo>
                  <a:pt x="24348" y="1479153"/>
                </a:lnTo>
                <a:lnTo>
                  <a:pt x="62074" y="3480940"/>
                </a:lnTo>
                <a:lnTo>
                  <a:pt x="2645245" y="4887006"/>
                </a:lnTo>
                <a:close/>
                <a:moveTo>
                  <a:pt x="2701547" y="0"/>
                </a:moveTo>
                <a:lnTo>
                  <a:pt x="2794812" y="5144400"/>
                </a:lnTo>
                <a:lnTo>
                  <a:pt x="24102" y="3502882"/>
                </a:lnTo>
                <a:lnTo>
                  <a:pt x="0" y="1463547"/>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noAutofit/>
          </a:bodyPr>
          <a:lstStyle/>
          <a:p>
            <a:endParaRPr lang="en-GB" sz="1905" dirty="0"/>
          </a:p>
        </p:txBody>
      </p:sp>
      <p:sp>
        <p:nvSpPr>
          <p:cNvPr id="3" name="Subtitle 2">
            <a:extLst>
              <a:ext uri="{FF2B5EF4-FFF2-40B4-BE49-F238E27FC236}">
                <a16:creationId xmlns:a16="http://schemas.microsoft.com/office/drawing/2014/main" id="{2FACDB60-C0C4-46DB-B55F-524A70E4178A}"/>
              </a:ext>
            </a:extLst>
          </p:cNvPr>
          <p:cNvSpPr>
            <a:spLocks noGrp="1"/>
          </p:cNvSpPr>
          <p:nvPr userDrawn="1">
            <p:ph type="subTitle" idx="1"/>
          </p:nvPr>
        </p:nvSpPr>
        <p:spPr>
          <a:xfrm>
            <a:off x="657028" y="3037570"/>
            <a:ext cx="6373758"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userDrawn="1">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Tree>
    <p:extLst>
      <p:ext uri="{BB962C8B-B14F-4D97-AF65-F5344CB8AC3E}">
        <p14:creationId xmlns:p14="http://schemas.microsoft.com/office/powerpoint/2010/main" val="362979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2024">
          <p15:clr>
            <a:srgbClr val="FBAE40"/>
          </p15:clr>
        </p15:guide>
        <p15:guide id="4" orient="horz" pos="1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_Title Slide 2">
    <p:bg>
      <p:bgPr>
        <a:solidFill>
          <a:schemeClr val="tx2"/>
        </a:solidFill>
        <a:effectLst/>
      </p:bgPr>
    </p:bg>
    <p:spTree>
      <p:nvGrpSpPr>
        <p:cNvPr id="1" name=""/>
        <p:cNvGrpSpPr/>
        <p:nvPr/>
      </p:nvGrpSpPr>
      <p:grpSpPr>
        <a:xfrm>
          <a:off x="0" y="0"/>
          <a:ext cx="0" cy="0"/>
          <a:chOff x="0" y="0"/>
          <a:chExt cx="0" cy="0"/>
        </a:xfrm>
      </p:grpSpPr>
      <p:sp>
        <p:nvSpPr>
          <p:cNvPr id="37" name="Freeform 5">
            <a:extLst>
              <a:ext uri="{FF2B5EF4-FFF2-40B4-BE49-F238E27FC236}">
                <a16:creationId xmlns:a16="http://schemas.microsoft.com/office/drawing/2014/main" id="{470CFDD0-FC0F-4678-8490-79A065DFD1CE}"/>
              </a:ext>
            </a:extLst>
          </p:cNvPr>
          <p:cNvSpPr>
            <a:spLocks/>
          </p:cNvSpPr>
          <p:nvPr/>
        </p:nvSpPr>
        <p:spPr bwMode="auto">
          <a:xfrm>
            <a:off x="7709594" y="975864"/>
            <a:ext cx="2640879" cy="4863363"/>
          </a:xfrm>
          <a:custGeom>
            <a:avLst/>
            <a:gdLst>
              <a:gd name="T0" fmla="*/ 2578 w 2667"/>
              <a:gd name="T1" fmla="*/ 0 h 4914"/>
              <a:gd name="T2" fmla="*/ 2578 w 2667"/>
              <a:gd name="T3" fmla="*/ 0 h 4914"/>
              <a:gd name="T4" fmla="*/ 0 w 2667"/>
              <a:gd name="T5" fmla="*/ 1398 h 4914"/>
              <a:gd name="T6" fmla="*/ 23 w 2667"/>
              <a:gd name="T7" fmla="*/ 3346 h 4914"/>
              <a:gd name="T8" fmla="*/ 2667 w 2667"/>
              <a:gd name="T9" fmla="*/ 4914 h 4914"/>
              <a:gd name="T10" fmla="*/ 2578 w 2667"/>
              <a:gd name="T11" fmla="*/ 0 h 4914"/>
            </a:gdLst>
            <a:ahLst/>
            <a:cxnLst>
              <a:cxn ang="0">
                <a:pos x="T0" y="T1"/>
              </a:cxn>
              <a:cxn ang="0">
                <a:pos x="T2" y="T3"/>
              </a:cxn>
              <a:cxn ang="0">
                <a:pos x="T4" y="T5"/>
              </a:cxn>
              <a:cxn ang="0">
                <a:pos x="T6" y="T7"/>
              </a:cxn>
              <a:cxn ang="0">
                <a:pos x="T8" y="T9"/>
              </a:cxn>
              <a:cxn ang="0">
                <a:pos x="T10" y="T11"/>
              </a:cxn>
            </a:cxnLst>
            <a:rect l="0" t="0" r="r" b="b"/>
            <a:pathLst>
              <a:path w="2667" h="4914">
                <a:moveTo>
                  <a:pt x="2578" y="0"/>
                </a:moveTo>
                <a:lnTo>
                  <a:pt x="2578" y="0"/>
                </a:lnTo>
                <a:lnTo>
                  <a:pt x="0" y="1398"/>
                </a:lnTo>
                <a:lnTo>
                  <a:pt x="23" y="3346"/>
                </a:lnTo>
                <a:lnTo>
                  <a:pt x="2667" y="4914"/>
                </a:lnTo>
                <a:lnTo>
                  <a:pt x="2578" y="0"/>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bodyPr>
          <a:lstStyle/>
          <a:p>
            <a:endParaRPr lang="en-GB" sz="1905" dirty="0"/>
          </a:p>
        </p:txBody>
      </p:sp>
      <p:sp>
        <p:nvSpPr>
          <p:cNvPr id="39" name="Picture Placeholder 38">
            <a:extLst>
              <a:ext uri="{FF2B5EF4-FFF2-40B4-BE49-F238E27FC236}">
                <a16:creationId xmlns:a16="http://schemas.microsoft.com/office/drawing/2014/main" id="{AF2C9C1D-69C9-4D66-B322-4099D24C277F}"/>
              </a:ext>
            </a:extLst>
          </p:cNvPr>
          <p:cNvSpPr>
            <a:spLocks noGrp="1"/>
          </p:cNvSpPr>
          <p:nvPr>
            <p:ph type="pic" sz="quarter" idx="17"/>
          </p:nvPr>
        </p:nvSpPr>
        <p:spPr>
          <a:xfrm>
            <a:off x="7732603" y="1132058"/>
            <a:ext cx="2476543" cy="4463838"/>
          </a:xfrm>
          <a:custGeom>
            <a:avLst/>
            <a:gdLst>
              <a:gd name="connsiteX0" fmla="*/ 2577931 w 2620897"/>
              <a:gd name="connsiteY0" fmla="*/ 0 h 4721787"/>
              <a:gd name="connsiteX1" fmla="*/ 2620897 w 2620897"/>
              <a:gd name="connsiteY1" fmla="*/ 4721787 h 4721787"/>
              <a:gd name="connsiteX2" fmla="*/ 37726 w 2620897"/>
              <a:gd name="connsiteY2" fmla="*/ 3315721 h 4721787"/>
              <a:gd name="connsiteX3" fmla="*/ 0 w 2620897"/>
              <a:gd name="connsiteY3" fmla="*/ 1313934 h 4721787"/>
            </a:gdLst>
            <a:ahLst/>
            <a:cxnLst>
              <a:cxn ang="0">
                <a:pos x="connsiteX0" y="connsiteY0"/>
              </a:cxn>
              <a:cxn ang="0">
                <a:pos x="connsiteX1" y="connsiteY1"/>
              </a:cxn>
              <a:cxn ang="0">
                <a:pos x="connsiteX2" y="connsiteY2"/>
              </a:cxn>
              <a:cxn ang="0">
                <a:pos x="connsiteX3" y="connsiteY3"/>
              </a:cxn>
            </a:cxnLst>
            <a:rect l="l" t="t" r="r" b="b"/>
            <a:pathLst>
              <a:path w="2620897" h="4721787">
                <a:moveTo>
                  <a:pt x="2577931" y="0"/>
                </a:moveTo>
                <a:lnTo>
                  <a:pt x="2620897" y="4721787"/>
                </a:lnTo>
                <a:lnTo>
                  <a:pt x="37726" y="3315721"/>
                </a:lnTo>
                <a:lnTo>
                  <a:pt x="0" y="1313934"/>
                </a:lnTo>
                <a:close/>
              </a:path>
            </a:pathLst>
          </a:custGeom>
          <a:solidFill>
            <a:schemeClr val="tx2"/>
          </a:solidFill>
        </p:spPr>
        <p:txBody>
          <a:bodyPr wrap="square" anchor="ctr">
            <a:noAutofit/>
          </a:bodyPr>
          <a:lstStyle>
            <a:lvl1pPr marL="0" indent="0" algn="ctr">
              <a:buNone/>
              <a:defRPr/>
            </a:lvl1pPr>
          </a:lstStyle>
          <a:p>
            <a:endParaRPr lang="en-GB" dirty="0"/>
          </a:p>
        </p:txBody>
      </p:sp>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hasCustomPrompt="1"/>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Tree>
    <p:extLst>
      <p:ext uri="{BB962C8B-B14F-4D97-AF65-F5344CB8AC3E}">
        <p14:creationId xmlns:p14="http://schemas.microsoft.com/office/powerpoint/2010/main" val="32426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1888">
          <p15:clr>
            <a:srgbClr val="FBAE40"/>
          </p15:clr>
        </p15:guide>
        <p15:guide id="4" orient="horz" pos="202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ue_Title Slide 2">
    <p:bg>
      <p:bgRef idx="1001">
        <a:schemeClr val="bg1"/>
      </p:bgRef>
    </p:bg>
    <p:spTree>
      <p:nvGrpSpPr>
        <p:cNvPr id="1" name=""/>
        <p:cNvGrpSpPr/>
        <p:nvPr/>
      </p:nvGrpSpPr>
      <p:grpSpPr>
        <a:xfrm>
          <a:off x="0" y="0"/>
          <a:ext cx="0" cy="0"/>
          <a:chOff x="0" y="0"/>
          <a:chExt cx="0" cy="0"/>
        </a:xfrm>
      </p:grpSpPr>
      <p:sp>
        <p:nvSpPr>
          <p:cNvPr id="37" name="Freeform 5">
            <a:extLst>
              <a:ext uri="{FF2B5EF4-FFF2-40B4-BE49-F238E27FC236}">
                <a16:creationId xmlns:a16="http://schemas.microsoft.com/office/drawing/2014/main" id="{470CFDD0-FC0F-4678-8490-79A065DFD1CE}"/>
              </a:ext>
            </a:extLst>
          </p:cNvPr>
          <p:cNvSpPr>
            <a:spLocks/>
          </p:cNvSpPr>
          <p:nvPr/>
        </p:nvSpPr>
        <p:spPr bwMode="auto">
          <a:xfrm>
            <a:off x="7709594" y="975864"/>
            <a:ext cx="2640879" cy="4863363"/>
          </a:xfrm>
          <a:custGeom>
            <a:avLst/>
            <a:gdLst>
              <a:gd name="T0" fmla="*/ 2578 w 2667"/>
              <a:gd name="T1" fmla="*/ 0 h 4914"/>
              <a:gd name="T2" fmla="*/ 2578 w 2667"/>
              <a:gd name="T3" fmla="*/ 0 h 4914"/>
              <a:gd name="T4" fmla="*/ 0 w 2667"/>
              <a:gd name="T5" fmla="*/ 1398 h 4914"/>
              <a:gd name="T6" fmla="*/ 23 w 2667"/>
              <a:gd name="T7" fmla="*/ 3346 h 4914"/>
              <a:gd name="T8" fmla="*/ 2667 w 2667"/>
              <a:gd name="T9" fmla="*/ 4914 h 4914"/>
              <a:gd name="T10" fmla="*/ 2578 w 2667"/>
              <a:gd name="T11" fmla="*/ 0 h 4914"/>
            </a:gdLst>
            <a:ahLst/>
            <a:cxnLst>
              <a:cxn ang="0">
                <a:pos x="T0" y="T1"/>
              </a:cxn>
              <a:cxn ang="0">
                <a:pos x="T2" y="T3"/>
              </a:cxn>
              <a:cxn ang="0">
                <a:pos x="T4" y="T5"/>
              </a:cxn>
              <a:cxn ang="0">
                <a:pos x="T6" y="T7"/>
              </a:cxn>
              <a:cxn ang="0">
                <a:pos x="T8" y="T9"/>
              </a:cxn>
              <a:cxn ang="0">
                <a:pos x="T10" y="T11"/>
              </a:cxn>
            </a:cxnLst>
            <a:rect l="0" t="0" r="r" b="b"/>
            <a:pathLst>
              <a:path w="2667" h="4914">
                <a:moveTo>
                  <a:pt x="2578" y="0"/>
                </a:moveTo>
                <a:lnTo>
                  <a:pt x="2578" y="0"/>
                </a:lnTo>
                <a:lnTo>
                  <a:pt x="0" y="1398"/>
                </a:lnTo>
                <a:lnTo>
                  <a:pt x="23" y="3346"/>
                </a:lnTo>
                <a:lnTo>
                  <a:pt x="2667" y="4914"/>
                </a:lnTo>
                <a:lnTo>
                  <a:pt x="2578" y="0"/>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bodyPr>
          <a:lstStyle/>
          <a:p>
            <a:endParaRPr lang="en-GB" sz="1905" dirty="0"/>
          </a:p>
        </p:txBody>
      </p:sp>
      <p:sp>
        <p:nvSpPr>
          <p:cNvPr id="39" name="Picture Placeholder 38">
            <a:extLst>
              <a:ext uri="{FF2B5EF4-FFF2-40B4-BE49-F238E27FC236}">
                <a16:creationId xmlns:a16="http://schemas.microsoft.com/office/drawing/2014/main" id="{AF2C9C1D-69C9-4D66-B322-4099D24C277F}"/>
              </a:ext>
            </a:extLst>
          </p:cNvPr>
          <p:cNvSpPr>
            <a:spLocks noGrp="1"/>
          </p:cNvSpPr>
          <p:nvPr>
            <p:ph type="pic" sz="quarter" idx="17"/>
          </p:nvPr>
        </p:nvSpPr>
        <p:spPr>
          <a:xfrm>
            <a:off x="7732603" y="1132058"/>
            <a:ext cx="2476543" cy="4463838"/>
          </a:xfrm>
          <a:custGeom>
            <a:avLst/>
            <a:gdLst>
              <a:gd name="connsiteX0" fmla="*/ 2577931 w 2620897"/>
              <a:gd name="connsiteY0" fmla="*/ 0 h 4721787"/>
              <a:gd name="connsiteX1" fmla="*/ 2620897 w 2620897"/>
              <a:gd name="connsiteY1" fmla="*/ 4721787 h 4721787"/>
              <a:gd name="connsiteX2" fmla="*/ 37726 w 2620897"/>
              <a:gd name="connsiteY2" fmla="*/ 3315721 h 4721787"/>
              <a:gd name="connsiteX3" fmla="*/ 0 w 2620897"/>
              <a:gd name="connsiteY3" fmla="*/ 1313934 h 4721787"/>
            </a:gdLst>
            <a:ahLst/>
            <a:cxnLst>
              <a:cxn ang="0">
                <a:pos x="connsiteX0" y="connsiteY0"/>
              </a:cxn>
              <a:cxn ang="0">
                <a:pos x="connsiteX1" y="connsiteY1"/>
              </a:cxn>
              <a:cxn ang="0">
                <a:pos x="connsiteX2" y="connsiteY2"/>
              </a:cxn>
              <a:cxn ang="0">
                <a:pos x="connsiteX3" y="connsiteY3"/>
              </a:cxn>
            </a:cxnLst>
            <a:rect l="l" t="t" r="r" b="b"/>
            <a:pathLst>
              <a:path w="2620897" h="4721787">
                <a:moveTo>
                  <a:pt x="2577931" y="0"/>
                </a:moveTo>
                <a:lnTo>
                  <a:pt x="2620897" y="4721787"/>
                </a:lnTo>
                <a:lnTo>
                  <a:pt x="37726" y="3315721"/>
                </a:lnTo>
                <a:lnTo>
                  <a:pt x="0" y="1313934"/>
                </a:lnTo>
                <a:close/>
              </a:path>
            </a:pathLst>
          </a:custGeom>
          <a:solidFill>
            <a:schemeClr val="tx2"/>
          </a:solidFill>
        </p:spPr>
        <p:txBody>
          <a:bodyPr wrap="square" anchor="ctr">
            <a:noAutofit/>
          </a:bodyPr>
          <a:lstStyle>
            <a:lvl1pPr marL="0" indent="0" algn="ctr">
              <a:buNone/>
              <a:defRPr/>
            </a:lvl1pPr>
          </a:lstStyle>
          <a:p>
            <a:endParaRPr lang="en-GB" dirty="0"/>
          </a:p>
        </p:txBody>
      </p:sp>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Tree>
    <p:extLst>
      <p:ext uri="{BB962C8B-B14F-4D97-AF65-F5344CB8AC3E}">
        <p14:creationId xmlns:p14="http://schemas.microsoft.com/office/powerpoint/2010/main" val="1180695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1888">
          <p15:clr>
            <a:srgbClr val="FBAE40"/>
          </p15:clr>
        </p15:guide>
        <p15:guide id="4" orient="horz" pos="20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ue_Title Slide 2">
    <p:bg>
      <p:bgRef idx="1001">
        <a:schemeClr val="bg1"/>
      </p:bgRef>
    </p:bg>
    <p:spTree>
      <p:nvGrpSpPr>
        <p:cNvPr id="1" name=""/>
        <p:cNvGrpSpPr/>
        <p:nvPr/>
      </p:nvGrpSpPr>
      <p:grpSpPr>
        <a:xfrm>
          <a:off x="0" y="0"/>
          <a:ext cx="0" cy="0"/>
          <a:chOff x="0" y="0"/>
          <a:chExt cx="0" cy="0"/>
        </a:xfrm>
      </p:grpSpPr>
      <p:sp>
        <p:nvSpPr>
          <p:cNvPr id="37" name="Freeform 5">
            <a:extLst>
              <a:ext uri="{FF2B5EF4-FFF2-40B4-BE49-F238E27FC236}">
                <a16:creationId xmlns:a16="http://schemas.microsoft.com/office/drawing/2014/main" id="{470CFDD0-FC0F-4678-8490-79A065DFD1CE}"/>
              </a:ext>
            </a:extLst>
          </p:cNvPr>
          <p:cNvSpPr>
            <a:spLocks/>
          </p:cNvSpPr>
          <p:nvPr/>
        </p:nvSpPr>
        <p:spPr bwMode="auto">
          <a:xfrm>
            <a:off x="7709594" y="975864"/>
            <a:ext cx="2640879" cy="4863363"/>
          </a:xfrm>
          <a:custGeom>
            <a:avLst/>
            <a:gdLst>
              <a:gd name="T0" fmla="*/ 2578 w 2667"/>
              <a:gd name="T1" fmla="*/ 0 h 4914"/>
              <a:gd name="T2" fmla="*/ 2578 w 2667"/>
              <a:gd name="T3" fmla="*/ 0 h 4914"/>
              <a:gd name="T4" fmla="*/ 0 w 2667"/>
              <a:gd name="T5" fmla="*/ 1398 h 4914"/>
              <a:gd name="T6" fmla="*/ 23 w 2667"/>
              <a:gd name="T7" fmla="*/ 3346 h 4914"/>
              <a:gd name="T8" fmla="*/ 2667 w 2667"/>
              <a:gd name="T9" fmla="*/ 4914 h 4914"/>
              <a:gd name="T10" fmla="*/ 2578 w 2667"/>
              <a:gd name="T11" fmla="*/ 0 h 4914"/>
            </a:gdLst>
            <a:ahLst/>
            <a:cxnLst>
              <a:cxn ang="0">
                <a:pos x="T0" y="T1"/>
              </a:cxn>
              <a:cxn ang="0">
                <a:pos x="T2" y="T3"/>
              </a:cxn>
              <a:cxn ang="0">
                <a:pos x="T4" y="T5"/>
              </a:cxn>
              <a:cxn ang="0">
                <a:pos x="T6" y="T7"/>
              </a:cxn>
              <a:cxn ang="0">
                <a:pos x="T8" y="T9"/>
              </a:cxn>
              <a:cxn ang="0">
                <a:pos x="T10" y="T11"/>
              </a:cxn>
            </a:cxnLst>
            <a:rect l="0" t="0" r="r" b="b"/>
            <a:pathLst>
              <a:path w="2667" h="4914">
                <a:moveTo>
                  <a:pt x="2578" y="0"/>
                </a:moveTo>
                <a:lnTo>
                  <a:pt x="2578" y="0"/>
                </a:lnTo>
                <a:lnTo>
                  <a:pt x="0" y="1398"/>
                </a:lnTo>
                <a:lnTo>
                  <a:pt x="23" y="3346"/>
                </a:lnTo>
                <a:lnTo>
                  <a:pt x="2667" y="4914"/>
                </a:lnTo>
                <a:lnTo>
                  <a:pt x="2578" y="0"/>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bodyPr>
          <a:lstStyle/>
          <a:p>
            <a:endParaRPr lang="en-GB" sz="1905" dirty="0"/>
          </a:p>
        </p:txBody>
      </p:sp>
      <p:sp>
        <p:nvSpPr>
          <p:cNvPr id="39" name="Picture Placeholder 38">
            <a:extLst>
              <a:ext uri="{FF2B5EF4-FFF2-40B4-BE49-F238E27FC236}">
                <a16:creationId xmlns:a16="http://schemas.microsoft.com/office/drawing/2014/main" id="{AF2C9C1D-69C9-4D66-B322-4099D24C277F}"/>
              </a:ext>
            </a:extLst>
          </p:cNvPr>
          <p:cNvSpPr>
            <a:spLocks noGrp="1"/>
          </p:cNvSpPr>
          <p:nvPr>
            <p:ph type="pic" sz="quarter" idx="17"/>
          </p:nvPr>
        </p:nvSpPr>
        <p:spPr>
          <a:xfrm>
            <a:off x="7732603" y="1132058"/>
            <a:ext cx="2476543" cy="4463838"/>
          </a:xfrm>
          <a:custGeom>
            <a:avLst/>
            <a:gdLst>
              <a:gd name="connsiteX0" fmla="*/ 2577931 w 2620897"/>
              <a:gd name="connsiteY0" fmla="*/ 0 h 4721787"/>
              <a:gd name="connsiteX1" fmla="*/ 2620897 w 2620897"/>
              <a:gd name="connsiteY1" fmla="*/ 4721787 h 4721787"/>
              <a:gd name="connsiteX2" fmla="*/ 37726 w 2620897"/>
              <a:gd name="connsiteY2" fmla="*/ 3315721 h 4721787"/>
              <a:gd name="connsiteX3" fmla="*/ 0 w 2620897"/>
              <a:gd name="connsiteY3" fmla="*/ 1313934 h 4721787"/>
            </a:gdLst>
            <a:ahLst/>
            <a:cxnLst>
              <a:cxn ang="0">
                <a:pos x="connsiteX0" y="connsiteY0"/>
              </a:cxn>
              <a:cxn ang="0">
                <a:pos x="connsiteX1" y="connsiteY1"/>
              </a:cxn>
              <a:cxn ang="0">
                <a:pos x="connsiteX2" y="connsiteY2"/>
              </a:cxn>
              <a:cxn ang="0">
                <a:pos x="connsiteX3" y="connsiteY3"/>
              </a:cxn>
            </a:cxnLst>
            <a:rect l="l" t="t" r="r" b="b"/>
            <a:pathLst>
              <a:path w="2620897" h="4721787">
                <a:moveTo>
                  <a:pt x="2577931" y="0"/>
                </a:moveTo>
                <a:lnTo>
                  <a:pt x="2620897" y="4721787"/>
                </a:lnTo>
                <a:lnTo>
                  <a:pt x="37726" y="3315721"/>
                </a:lnTo>
                <a:lnTo>
                  <a:pt x="0" y="1313934"/>
                </a:lnTo>
                <a:close/>
              </a:path>
            </a:pathLst>
          </a:custGeom>
          <a:noFill/>
        </p:spPr>
        <p:txBody>
          <a:bodyPr wrap="square" anchor="ctr">
            <a:noAutofit/>
          </a:bodyPr>
          <a:lstStyle>
            <a:lvl1pPr marL="0" indent="0" algn="ctr">
              <a:buNone/>
              <a:defRPr/>
            </a:lvl1pPr>
          </a:lstStyle>
          <a:p>
            <a:endParaRPr lang="en-GB" dirty="0"/>
          </a:p>
        </p:txBody>
      </p:sp>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Tree>
    <p:extLst>
      <p:ext uri="{BB962C8B-B14F-4D97-AF65-F5344CB8AC3E}">
        <p14:creationId xmlns:p14="http://schemas.microsoft.com/office/powerpoint/2010/main" val="112345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1888">
          <p15:clr>
            <a:srgbClr val="FBAE40"/>
          </p15:clr>
        </p15:guide>
        <p15:guide id="4" orient="horz" pos="20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_Section Divi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EA383E-0825-44D7-BA27-846CD0541B96}"/>
              </a:ext>
            </a:extLst>
          </p:cNvPr>
          <p:cNvSpPr/>
          <p:nvPr userDrawn="1"/>
        </p:nvSpPr>
        <p:spPr>
          <a:xfrm>
            <a:off x="1" y="0"/>
            <a:ext cx="4716000" cy="648335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8" dirty="0"/>
          </a:p>
        </p:txBody>
      </p:sp>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3742659"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hasCustomPrompt="1"/>
          </p:nvPr>
        </p:nvSpPr>
        <p:spPr>
          <a:xfrm>
            <a:off x="657028" y="2463395"/>
            <a:ext cx="3742659" cy="370069"/>
          </a:xfrm>
        </p:spPr>
        <p:txBody>
          <a:bodyPr anchor="b" anchorCtr="0"/>
          <a:lstStyle>
            <a:lvl1pPr>
              <a:defRPr sz="2598" cap="none" baseline="0"/>
            </a:lvl1pPr>
          </a:lstStyle>
          <a:p>
            <a:r>
              <a:rPr lang="en-US" dirty="0"/>
              <a:t>Click to add title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298333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33">
          <p15:clr>
            <a:srgbClr val="FBAE40"/>
          </p15:clr>
        </p15:guide>
        <p15:guide id="2" pos="438">
          <p15:clr>
            <a:srgbClr val="FBAE40"/>
          </p15:clr>
        </p15:guide>
        <p15:guide id="3" orient="horz" pos="1888">
          <p15:clr>
            <a:srgbClr val="FBAE40"/>
          </p15:clr>
        </p15:guide>
        <p15:guide id="4" orient="horz" pos="20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ue_1 Column_Full Widt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1" name="Picture 10">
            <a:extLst>
              <a:ext uri="{FF2B5EF4-FFF2-40B4-BE49-F238E27FC236}">
                <a16:creationId xmlns:a16="http://schemas.microsoft.com/office/drawing/2014/main" id="{23836B61-A839-43D6-9710-A875C88018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10" name="Slide Number Placeholder 9">
            <a:extLst>
              <a:ext uri="{FF2B5EF4-FFF2-40B4-BE49-F238E27FC236}">
                <a16:creationId xmlns:a16="http://schemas.microsoft.com/office/drawing/2014/main" id="{915F81F8-91B4-4240-B3C5-614A78EFD51E}"/>
              </a:ext>
            </a:extLst>
          </p:cNvPr>
          <p:cNvSpPr>
            <a:spLocks noGrp="1"/>
          </p:cNvSpPr>
          <p:nvPr>
            <p:ph type="sldNum" sz="quarter" idx="12"/>
          </p:nvPr>
        </p:nvSpPr>
        <p:spPr/>
        <p:txBody>
          <a:bodyPr/>
          <a:lstStyle/>
          <a:p>
            <a:fld id="{6B05F80C-F707-4395-A9D4-C8A803BCF77B}" type="slidenum">
              <a:rPr lang="en-GB" smtClean="0"/>
              <a:pPr/>
              <a:t>‹#›</a:t>
            </a:fld>
            <a:endParaRPr lang="en-GB" dirty="0"/>
          </a:p>
        </p:txBody>
      </p:sp>
      <p:sp>
        <p:nvSpPr>
          <p:cNvPr id="12" name="Title 11">
            <a:extLst>
              <a:ext uri="{FF2B5EF4-FFF2-40B4-BE49-F238E27FC236}">
                <a16:creationId xmlns:a16="http://schemas.microsoft.com/office/drawing/2014/main" id="{4B58655C-AB43-40BD-83AE-DD3241D75DD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Tree>
    <p:extLst>
      <p:ext uri="{BB962C8B-B14F-4D97-AF65-F5344CB8AC3E}">
        <p14:creationId xmlns:p14="http://schemas.microsoft.com/office/powerpoint/2010/main" val="244419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_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673678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2" name="Picture 11">
            <a:extLst>
              <a:ext uri="{FF2B5EF4-FFF2-40B4-BE49-F238E27FC236}">
                <a16:creationId xmlns:a16="http://schemas.microsoft.com/office/drawing/2014/main" id="{FBEB8436-E54E-4EC6-BC47-4B87FD6BA4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2" name="Title 1">
            <a:extLst>
              <a:ext uri="{FF2B5EF4-FFF2-40B4-BE49-F238E27FC236}">
                <a16:creationId xmlns:a16="http://schemas.microsoft.com/office/drawing/2014/main" id="{E3792483-8EE9-4C44-A324-D7348706BA1F}"/>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430D6B4-C53A-4D2F-A951-2D5BBA1BB3A8}"/>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282290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BAE40"/>
          </p15:clr>
        </p15:guide>
        <p15:guide id="2" pos="438">
          <p15:clr>
            <a:srgbClr val="FBAE40"/>
          </p15:clr>
        </p15:guide>
        <p15:guide id="3" orient="horz" pos="3974">
          <p15:clr>
            <a:srgbClr val="FBAE40"/>
          </p15:clr>
        </p15:guide>
        <p15:guide id="4" orient="horz" pos="1207">
          <p15:clr>
            <a:srgbClr val="FBAE40"/>
          </p15:clr>
        </p15:guide>
        <p15:guide id="5" orient="horz" pos="210">
          <p15:clr>
            <a:srgbClr val="FBAE40"/>
          </p15:clr>
        </p15:guide>
        <p15:guide id="6" pos="7242">
          <p15:clr>
            <a:srgbClr val="FBAE40"/>
          </p15:clr>
        </p15:guide>
        <p15:guide id="7" pos="511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9" y="1811437"/>
            <a:ext cx="496714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5896314" y="1811437"/>
            <a:ext cx="496714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D4E03E84-9EF8-4C97-B940-9213479C792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150577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guide id="6" pos="3749">
          <p15:clr>
            <a:srgbClr val="FBAE40"/>
          </p15:clr>
        </p15:guide>
        <p15:guide id="7" pos="393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3198135"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7665325" y="1811437"/>
            <a:ext cx="3198135"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0">
            <a:extLst>
              <a:ext uri="{FF2B5EF4-FFF2-40B4-BE49-F238E27FC236}">
                <a16:creationId xmlns:a16="http://schemas.microsoft.com/office/drawing/2014/main" id="{43E4A85C-2B86-4305-B30B-ACD454ECA6B0}"/>
              </a:ext>
            </a:extLst>
          </p:cNvPr>
          <p:cNvSpPr>
            <a:spLocks noGrp="1"/>
          </p:cNvSpPr>
          <p:nvPr>
            <p:ph sz="quarter" idx="14"/>
          </p:nvPr>
        </p:nvSpPr>
        <p:spPr>
          <a:xfrm>
            <a:off x="4161177" y="1811436"/>
            <a:ext cx="3198135" cy="4152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016E37BF-44F4-41E1-A3EB-7DBF5636B32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42626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pos="2570">
          <p15:clr>
            <a:srgbClr val="FBAE40"/>
          </p15:clr>
        </p15:guide>
        <p15:guide id="4" orient="horz" pos="210">
          <p15:clr>
            <a:srgbClr val="FBAE40"/>
          </p15:clr>
        </p15:guide>
        <p15:guide id="5" orient="horz" pos="1207">
          <p15:clr>
            <a:srgbClr val="FBAE40"/>
          </p15:clr>
        </p15:guide>
        <p15:guide id="6" orient="horz" pos="3974">
          <p15:clr>
            <a:srgbClr val="FBAE40"/>
          </p15:clr>
        </p15:guide>
        <p15:guide id="7" pos="2774">
          <p15:clr>
            <a:srgbClr val="FBAE40"/>
          </p15:clr>
        </p15:guide>
        <p15:guide id="8" pos="5110">
          <p15:clr>
            <a:srgbClr val="FBAE40"/>
          </p15:clr>
        </p15:guide>
        <p15:guide id="9" pos="4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ue overlay">
    <p:bg>
      <p:bgPr>
        <a:solidFill>
          <a:schemeClr val="bg2">
            <a:lumMod val="50000"/>
          </a:schemeClr>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0" y="-3175"/>
            <a:ext cx="11549063" cy="6483350"/>
          </a:xfrm>
          <a:custGeom>
            <a:avLst/>
            <a:gdLst>
              <a:gd name="T0" fmla="*/ 5214 w 7275"/>
              <a:gd name="T1" fmla="*/ 2556 h 4084"/>
              <a:gd name="T2" fmla="*/ 5201 w 7275"/>
              <a:gd name="T3" fmla="*/ 1388 h 4084"/>
              <a:gd name="T4" fmla="*/ 6752 w 7275"/>
              <a:gd name="T5" fmla="*/ 556 h 4084"/>
              <a:gd name="T6" fmla="*/ 6801 w 7275"/>
              <a:gd name="T7" fmla="*/ 3483 h 4084"/>
              <a:gd name="T8" fmla="*/ 5214 w 7275"/>
              <a:gd name="T9" fmla="*/ 2556 h 4084"/>
              <a:gd name="T10" fmla="*/ 0 w 7275"/>
              <a:gd name="T11" fmla="*/ 4084 h 4084"/>
              <a:gd name="T12" fmla="*/ 7275 w 7275"/>
              <a:gd name="T13" fmla="*/ 4084 h 4084"/>
              <a:gd name="T14" fmla="*/ 7275 w 7275"/>
              <a:gd name="T15" fmla="*/ 0 h 4084"/>
              <a:gd name="T16" fmla="*/ 0 w 7275"/>
              <a:gd name="T17" fmla="*/ 0 h 4084"/>
              <a:gd name="T18" fmla="*/ 0 w 7275"/>
              <a:gd name="T19" fmla="*/ 4084 h 4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5" h="4084">
                <a:moveTo>
                  <a:pt x="5214" y="2556"/>
                </a:moveTo>
                <a:lnTo>
                  <a:pt x="5201" y="1388"/>
                </a:lnTo>
                <a:lnTo>
                  <a:pt x="6752" y="556"/>
                </a:lnTo>
                <a:lnTo>
                  <a:pt x="6801" y="3483"/>
                </a:lnTo>
                <a:lnTo>
                  <a:pt x="5214" y="2556"/>
                </a:lnTo>
                <a:close/>
                <a:moveTo>
                  <a:pt x="0" y="4084"/>
                </a:moveTo>
                <a:lnTo>
                  <a:pt x="7275" y="4084"/>
                </a:lnTo>
                <a:lnTo>
                  <a:pt x="7275" y="0"/>
                </a:lnTo>
                <a:lnTo>
                  <a:pt x="0" y="0"/>
                </a:lnTo>
                <a:lnTo>
                  <a:pt x="0" y="4084"/>
                </a:lnTo>
                <a:close/>
              </a:path>
            </a:pathLst>
          </a:custGeom>
          <a:solidFill>
            <a:srgbClr val="CE12AA">
              <a:alpha val="46000"/>
            </a:srgbClr>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Grafik 14">
            <a:extLst>
              <a:ext uri="{FF2B5EF4-FFF2-40B4-BE49-F238E27FC236}">
                <a16:creationId xmlns:a16="http://schemas.microsoft.com/office/drawing/2014/main" id="{CFCA4224-2576-8648-91D5-946F7A7C21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4220" y="175779"/>
            <a:ext cx="855623" cy="493863"/>
          </a:xfrm>
          <a:prstGeom prst="rect">
            <a:avLst/>
          </a:prstGeom>
        </p:spPr>
      </p:pic>
      <p:pic>
        <p:nvPicPr>
          <p:cNvPr id="5" name="Picture 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8" name="Freeform 5"/>
          <p:cNvSpPr>
            <a:spLocks noEditPoints="1"/>
          </p:cNvSpPr>
          <p:nvPr userDrawn="1"/>
        </p:nvSpPr>
        <p:spPr bwMode="auto">
          <a:xfrm>
            <a:off x="8236098" y="885687"/>
            <a:ext cx="2543233" cy="4672220"/>
          </a:xfrm>
          <a:custGeom>
            <a:avLst/>
            <a:gdLst>
              <a:gd name="T0" fmla="*/ 28 w 1277"/>
              <a:gd name="T1" fmla="*/ 1587 h 2346"/>
              <a:gd name="T2" fmla="*/ 10 w 1277"/>
              <a:gd name="T3" fmla="*/ 675 h 2346"/>
              <a:gd name="T4" fmla="*/ 1189 w 1277"/>
              <a:gd name="T5" fmla="*/ 76 h 2346"/>
              <a:gd name="T6" fmla="*/ 1209 w 1277"/>
              <a:gd name="T7" fmla="*/ 2228 h 2346"/>
              <a:gd name="T8" fmla="*/ 28 w 1277"/>
              <a:gd name="T9" fmla="*/ 1587 h 2346"/>
              <a:gd name="T10" fmla="*/ 1234 w 1277"/>
              <a:gd name="T11" fmla="*/ 0 h 2346"/>
              <a:gd name="T12" fmla="*/ 0 w 1277"/>
              <a:gd name="T13" fmla="*/ 668 h 2346"/>
              <a:gd name="T14" fmla="*/ 10 w 1277"/>
              <a:gd name="T15" fmla="*/ 1598 h 2346"/>
              <a:gd name="T16" fmla="*/ 1277 w 1277"/>
              <a:gd name="T17" fmla="*/ 2346 h 2346"/>
              <a:gd name="T18" fmla="*/ 1234 w 1277"/>
              <a:gd name="T19"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7" h="2346">
                <a:moveTo>
                  <a:pt x="28" y="1587"/>
                </a:moveTo>
                <a:lnTo>
                  <a:pt x="10" y="675"/>
                </a:lnTo>
                <a:lnTo>
                  <a:pt x="1189" y="76"/>
                </a:lnTo>
                <a:lnTo>
                  <a:pt x="1209" y="2228"/>
                </a:lnTo>
                <a:lnTo>
                  <a:pt x="28" y="1587"/>
                </a:lnTo>
                <a:close/>
                <a:moveTo>
                  <a:pt x="1234" y="0"/>
                </a:moveTo>
                <a:lnTo>
                  <a:pt x="0" y="668"/>
                </a:lnTo>
                <a:lnTo>
                  <a:pt x="10" y="1598"/>
                </a:lnTo>
                <a:lnTo>
                  <a:pt x="1277" y="2346"/>
                </a:lnTo>
                <a:lnTo>
                  <a:pt x="123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6165083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8414022" y="1811437"/>
            <a:ext cx="2449439"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0">
            <a:extLst>
              <a:ext uri="{FF2B5EF4-FFF2-40B4-BE49-F238E27FC236}">
                <a16:creationId xmlns:a16="http://schemas.microsoft.com/office/drawing/2014/main" id="{43E4A85C-2B86-4305-B30B-ACD454ECA6B0}"/>
              </a:ext>
            </a:extLst>
          </p:cNvPr>
          <p:cNvSpPr>
            <a:spLocks noGrp="1"/>
          </p:cNvSpPr>
          <p:nvPr>
            <p:ph sz="quarter" idx="14"/>
          </p:nvPr>
        </p:nvSpPr>
        <p:spPr>
          <a:xfrm>
            <a:off x="3242692"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0">
            <a:extLst>
              <a:ext uri="{FF2B5EF4-FFF2-40B4-BE49-F238E27FC236}">
                <a16:creationId xmlns:a16="http://schemas.microsoft.com/office/drawing/2014/main" id="{C1AB19C1-CD19-4767-8562-8CD5A6DC1CF5}"/>
              </a:ext>
            </a:extLst>
          </p:cNvPr>
          <p:cNvSpPr>
            <a:spLocks noGrp="1"/>
          </p:cNvSpPr>
          <p:nvPr>
            <p:ph sz="quarter" idx="15"/>
          </p:nvPr>
        </p:nvSpPr>
        <p:spPr>
          <a:xfrm>
            <a:off x="5828357"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BEE1C28A-C2C9-4C66-91DF-4706EC7E245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309507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guide id="6" pos="2026">
          <p15:clr>
            <a:srgbClr val="FBAE40"/>
          </p15:clr>
        </p15:guide>
        <p15:guide id="7" pos="2162">
          <p15:clr>
            <a:srgbClr val="FBAE40"/>
          </p15:clr>
        </p15:guide>
        <p15:guide id="8" pos="3749">
          <p15:clr>
            <a:srgbClr val="FBAE40"/>
          </p15:clr>
        </p15:guide>
        <p15:guide id="9" pos="3885">
          <p15:clr>
            <a:srgbClr val="FBAE40"/>
          </p15:clr>
        </p15:guide>
        <p15:guide id="10" pos="5473">
          <p15:clr>
            <a:srgbClr val="FBAE40"/>
          </p15:clr>
        </p15:guide>
        <p15:guide id="11" pos="560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6FB52E-94A6-449A-A4BC-AAB60991822F}"/>
              </a:ext>
            </a:extLst>
          </p:cNvPr>
          <p:cNvSpPr/>
          <p:nvPr userDrawn="1"/>
        </p:nvSpPr>
        <p:spPr>
          <a:xfrm>
            <a:off x="0" y="0"/>
            <a:ext cx="112257" cy="6483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3" name="Picture 12">
            <a:extLst>
              <a:ext uri="{FF2B5EF4-FFF2-40B4-BE49-F238E27FC236}">
                <a16:creationId xmlns:a16="http://schemas.microsoft.com/office/drawing/2014/main" id="{52B08078-2177-4DBD-9D98-A60167CA132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3" name="Title 2">
            <a:extLst>
              <a:ext uri="{FF2B5EF4-FFF2-40B4-BE49-F238E27FC236}">
                <a16:creationId xmlns:a16="http://schemas.microsoft.com/office/drawing/2014/main" id="{695F4B8F-8E3C-4F99-9429-DB1C934710B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EF799F87-1A97-4CC8-8579-772BEE0CADED}"/>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17125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07">
          <p15:clr>
            <a:srgbClr val="FBAE40"/>
          </p15:clr>
        </p15:guide>
        <p15:guide id="2" orient="horz" pos="3974">
          <p15:clr>
            <a:srgbClr val="FBAE40"/>
          </p15:clr>
        </p15:guide>
        <p15:guide id="3" orient="horz" pos="210">
          <p15:clr>
            <a:srgbClr val="FBAE40"/>
          </p15:clr>
        </p15:guide>
        <p15:guide id="4" pos="438">
          <p15:clr>
            <a:srgbClr val="FBAE40"/>
          </p15:clr>
        </p15:guide>
        <p15:guide id="5" pos="72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_Title Slide 1">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
        <p:nvSpPr>
          <p:cNvPr id="36" name="Freeform: Shape 35">
            <a:extLst>
              <a:ext uri="{FF2B5EF4-FFF2-40B4-BE49-F238E27FC236}">
                <a16:creationId xmlns:a16="http://schemas.microsoft.com/office/drawing/2014/main" id="{D55C5D6A-AB48-4A45-A386-4A70F2C82FED}"/>
              </a:ext>
            </a:extLst>
          </p:cNvPr>
          <p:cNvSpPr>
            <a:spLocks/>
          </p:cNvSpPr>
          <p:nvPr userDrawn="1"/>
        </p:nvSpPr>
        <p:spPr bwMode="auto">
          <a:xfrm>
            <a:off x="7709594" y="975864"/>
            <a:ext cx="2640879" cy="4863363"/>
          </a:xfrm>
          <a:custGeom>
            <a:avLst/>
            <a:gdLst>
              <a:gd name="connsiteX0" fmla="*/ 2602279 w 2794812"/>
              <a:gd name="connsiteY0" fmla="*/ 165219 h 5144400"/>
              <a:gd name="connsiteX1" fmla="*/ 24348 w 2794812"/>
              <a:gd name="connsiteY1" fmla="*/ 1479153 h 5144400"/>
              <a:gd name="connsiteX2" fmla="*/ 62074 w 2794812"/>
              <a:gd name="connsiteY2" fmla="*/ 3480940 h 5144400"/>
              <a:gd name="connsiteX3" fmla="*/ 2645245 w 2794812"/>
              <a:gd name="connsiteY3" fmla="*/ 4887006 h 5144400"/>
              <a:gd name="connsiteX4" fmla="*/ 2701547 w 2794812"/>
              <a:gd name="connsiteY4" fmla="*/ 0 h 5144400"/>
              <a:gd name="connsiteX5" fmla="*/ 2794812 w 2794812"/>
              <a:gd name="connsiteY5" fmla="*/ 5144400 h 5144400"/>
              <a:gd name="connsiteX6" fmla="*/ 24102 w 2794812"/>
              <a:gd name="connsiteY6" fmla="*/ 3502882 h 5144400"/>
              <a:gd name="connsiteX7" fmla="*/ 0 w 2794812"/>
              <a:gd name="connsiteY7" fmla="*/ 1463547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812" h="5144400">
                <a:moveTo>
                  <a:pt x="2602279" y="165219"/>
                </a:moveTo>
                <a:lnTo>
                  <a:pt x="24348" y="1479153"/>
                </a:lnTo>
                <a:lnTo>
                  <a:pt x="62074" y="3480940"/>
                </a:lnTo>
                <a:lnTo>
                  <a:pt x="2645245" y="4887006"/>
                </a:lnTo>
                <a:close/>
                <a:moveTo>
                  <a:pt x="2701547" y="0"/>
                </a:moveTo>
                <a:lnTo>
                  <a:pt x="2794812" y="5144400"/>
                </a:lnTo>
                <a:lnTo>
                  <a:pt x="24102" y="3502882"/>
                </a:lnTo>
                <a:lnTo>
                  <a:pt x="0" y="1463547"/>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noAutofit/>
          </a:bodyPr>
          <a:lstStyle/>
          <a:p>
            <a:endParaRPr lang="en-GB" sz="1905" dirty="0"/>
          </a:p>
        </p:txBody>
      </p:sp>
    </p:spTree>
    <p:extLst>
      <p:ext uri="{BB962C8B-B14F-4D97-AF65-F5344CB8AC3E}">
        <p14:creationId xmlns:p14="http://schemas.microsoft.com/office/powerpoint/2010/main" val="424404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2024">
          <p15:clr>
            <a:srgbClr val="FBAE40"/>
          </p15:clr>
        </p15:guide>
        <p15:guide id="4" orient="horz" pos="188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_Title Slide 2">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
        <p:nvSpPr>
          <p:cNvPr id="36" name="Freeform 5">
            <a:extLst>
              <a:ext uri="{FF2B5EF4-FFF2-40B4-BE49-F238E27FC236}">
                <a16:creationId xmlns:a16="http://schemas.microsoft.com/office/drawing/2014/main" id="{BBB84EAA-63DC-4192-99BA-B168E7A29C16}"/>
              </a:ext>
            </a:extLst>
          </p:cNvPr>
          <p:cNvSpPr>
            <a:spLocks/>
          </p:cNvSpPr>
          <p:nvPr userDrawn="1"/>
        </p:nvSpPr>
        <p:spPr bwMode="auto">
          <a:xfrm>
            <a:off x="7709594" y="975864"/>
            <a:ext cx="2640879" cy="4863363"/>
          </a:xfrm>
          <a:custGeom>
            <a:avLst/>
            <a:gdLst>
              <a:gd name="T0" fmla="*/ 2578 w 2667"/>
              <a:gd name="T1" fmla="*/ 0 h 4914"/>
              <a:gd name="T2" fmla="*/ 2578 w 2667"/>
              <a:gd name="T3" fmla="*/ 0 h 4914"/>
              <a:gd name="T4" fmla="*/ 0 w 2667"/>
              <a:gd name="T5" fmla="*/ 1398 h 4914"/>
              <a:gd name="T6" fmla="*/ 23 w 2667"/>
              <a:gd name="T7" fmla="*/ 3346 h 4914"/>
              <a:gd name="T8" fmla="*/ 2667 w 2667"/>
              <a:gd name="T9" fmla="*/ 4914 h 4914"/>
              <a:gd name="T10" fmla="*/ 2578 w 2667"/>
              <a:gd name="T11" fmla="*/ 0 h 4914"/>
            </a:gdLst>
            <a:ahLst/>
            <a:cxnLst>
              <a:cxn ang="0">
                <a:pos x="T0" y="T1"/>
              </a:cxn>
              <a:cxn ang="0">
                <a:pos x="T2" y="T3"/>
              </a:cxn>
              <a:cxn ang="0">
                <a:pos x="T4" y="T5"/>
              </a:cxn>
              <a:cxn ang="0">
                <a:pos x="T6" y="T7"/>
              </a:cxn>
              <a:cxn ang="0">
                <a:pos x="T8" y="T9"/>
              </a:cxn>
              <a:cxn ang="0">
                <a:pos x="T10" y="T11"/>
              </a:cxn>
            </a:cxnLst>
            <a:rect l="0" t="0" r="r" b="b"/>
            <a:pathLst>
              <a:path w="2667" h="4914">
                <a:moveTo>
                  <a:pt x="2578" y="0"/>
                </a:moveTo>
                <a:lnTo>
                  <a:pt x="2578" y="0"/>
                </a:lnTo>
                <a:lnTo>
                  <a:pt x="0" y="1398"/>
                </a:lnTo>
                <a:lnTo>
                  <a:pt x="23" y="3346"/>
                </a:lnTo>
                <a:lnTo>
                  <a:pt x="2667" y="4914"/>
                </a:lnTo>
                <a:lnTo>
                  <a:pt x="2578" y="0"/>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bodyPr>
          <a:lstStyle/>
          <a:p>
            <a:endParaRPr lang="en-GB" sz="1905" dirty="0"/>
          </a:p>
        </p:txBody>
      </p:sp>
      <p:sp>
        <p:nvSpPr>
          <p:cNvPr id="37" name="Picture Placeholder 38">
            <a:extLst>
              <a:ext uri="{FF2B5EF4-FFF2-40B4-BE49-F238E27FC236}">
                <a16:creationId xmlns:a16="http://schemas.microsoft.com/office/drawing/2014/main" id="{831D1970-0EA3-44C0-9E0E-F8D27A5A0350}"/>
              </a:ext>
            </a:extLst>
          </p:cNvPr>
          <p:cNvSpPr>
            <a:spLocks noGrp="1"/>
          </p:cNvSpPr>
          <p:nvPr>
            <p:ph type="pic" sz="quarter" idx="17"/>
          </p:nvPr>
        </p:nvSpPr>
        <p:spPr>
          <a:xfrm>
            <a:off x="7732603" y="1132058"/>
            <a:ext cx="2476543" cy="4463838"/>
          </a:xfrm>
          <a:custGeom>
            <a:avLst/>
            <a:gdLst>
              <a:gd name="connsiteX0" fmla="*/ 2577931 w 2620897"/>
              <a:gd name="connsiteY0" fmla="*/ 0 h 4721787"/>
              <a:gd name="connsiteX1" fmla="*/ 2620897 w 2620897"/>
              <a:gd name="connsiteY1" fmla="*/ 4721787 h 4721787"/>
              <a:gd name="connsiteX2" fmla="*/ 37726 w 2620897"/>
              <a:gd name="connsiteY2" fmla="*/ 3315721 h 4721787"/>
              <a:gd name="connsiteX3" fmla="*/ 0 w 2620897"/>
              <a:gd name="connsiteY3" fmla="*/ 1313934 h 4721787"/>
            </a:gdLst>
            <a:ahLst/>
            <a:cxnLst>
              <a:cxn ang="0">
                <a:pos x="connsiteX0" y="connsiteY0"/>
              </a:cxn>
              <a:cxn ang="0">
                <a:pos x="connsiteX1" y="connsiteY1"/>
              </a:cxn>
              <a:cxn ang="0">
                <a:pos x="connsiteX2" y="connsiteY2"/>
              </a:cxn>
              <a:cxn ang="0">
                <a:pos x="connsiteX3" y="connsiteY3"/>
              </a:cxn>
            </a:cxnLst>
            <a:rect l="l" t="t" r="r" b="b"/>
            <a:pathLst>
              <a:path w="2620897" h="4721787">
                <a:moveTo>
                  <a:pt x="2577931" y="0"/>
                </a:moveTo>
                <a:lnTo>
                  <a:pt x="2620897" y="4721787"/>
                </a:lnTo>
                <a:lnTo>
                  <a:pt x="37726" y="3315721"/>
                </a:lnTo>
                <a:lnTo>
                  <a:pt x="0" y="1313934"/>
                </a:lnTo>
                <a:close/>
              </a:path>
            </a:pathLst>
          </a:custGeom>
          <a:solidFill>
            <a:schemeClr val="bg2"/>
          </a:solidFill>
        </p:spPr>
        <p:txBody>
          <a:bodyPr wrap="square" anchor="ctr">
            <a:noAutofit/>
          </a:bodyPr>
          <a:lstStyle>
            <a:lvl1pPr marL="0" indent="0" algn="ctr">
              <a:buNone/>
              <a:defRPr/>
            </a:lvl1pPr>
          </a:lstStyle>
          <a:p>
            <a:endParaRPr lang="en-GB" dirty="0"/>
          </a:p>
        </p:txBody>
      </p:sp>
    </p:spTree>
    <p:extLst>
      <p:ext uri="{BB962C8B-B14F-4D97-AF65-F5344CB8AC3E}">
        <p14:creationId xmlns:p14="http://schemas.microsoft.com/office/powerpoint/2010/main" val="381479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1888">
          <p15:clr>
            <a:srgbClr val="FBAE40"/>
          </p15:clr>
        </p15:guide>
        <p15:guide id="4" orient="horz" pos="20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_Section Divi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EA383E-0825-44D7-BA27-846CD0541B96}"/>
              </a:ext>
            </a:extLst>
          </p:cNvPr>
          <p:cNvSpPr/>
          <p:nvPr userDrawn="1"/>
        </p:nvSpPr>
        <p:spPr>
          <a:xfrm>
            <a:off x="1" y="0"/>
            <a:ext cx="4716000" cy="648335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8" dirty="0"/>
          </a:p>
        </p:txBody>
      </p:sp>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3742659" cy="248046"/>
          </a:xfrm>
        </p:spPr>
        <p:txBody>
          <a:bodyPr wrap="square">
            <a:spAutoFit/>
          </a:bodyPr>
          <a:lstStyle>
            <a:lvl1pPr marL="0" indent="0" algn="l">
              <a:buNone/>
              <a:defRPr sz="1465" b="1">
                <a:solidFill>
                  <a:schemeClr val="accent3"/>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hasCustomPrompt="1"/>
          </p:nvPr>
        </p:nvSpPr>
        <p:spPr>
          <a:xfrm>
            <a:off x="657028" y="2463395"/>
            <a:ext cx="3742659" cy="370069"/>
          </a:xfrm>
        </p:spPr>
        <p:txBody>
          <a:bodyPr anchor="b" anchorCtr="0"/>
          <a:lstStyle>
            <a:lvl1pPr>
              <a:defRPr sz="2598" cap="none" baseline="0"/>
            </a:lvl1pPr>
          </a:lstStyle>
          <a:p>
            <a:r>
              <a:rPr lang="en-US" dirty="0"/>
              <a:t>Click to add title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72666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33">
          <p15:clr>
            <a:srgbClr val="FBAE40"/>
          </p15:clr>
        </p15:guide>
        <p15:guide id="2" pos="438">
          <p15:clr>
            <a:srgbClr val="FBAE40"/>
          </p15:clr>
        </p15:guide>
        <p15:guide id="3" orient="horz" pos="1888">
          <p15:clr>
            <a:srgbClr val="FBAE40"/>
          </p15:clr>
        </p15:guide>
        <p15:guide id="4" orient="horz" pos="20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_1 Column_Full Widt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1" name="Picture 10">
            <a:extLst>
              <a:ext uri="{FF2B5EF4-FFF2-40B4-BE49-F238E27FC236}">
                <a16:creationId xmlns:a16="http://schemas.microsoft.com/office/drawing/2014/main" id="{23836B61-A839-43D6-9710-A875C88018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10" name="Slide Number Placeholder 9">
            <a:extLst>
              <a:ext uri="{FF2B5EF4-FFF2-40B4-BE49-F238E27FC236}">
                <a16:creationId xmlns:a16="http://schemas.microsoft.com/office/drawing/2014/main" id="{915F81F8-91B4-4240-B3C5-614A78EFD51E}"/>
              </a:ext>
            </a:extLst>
          </p:cNvPr>
          <p:cNvSpPr>
            <a:spLocks noGrp="1"/>
          </p:cNvSpPr>
          <p:nvPr>
            <p:ph type="sldNum" sz="quarter" idx="12"/>
          </p:nvPr>
        </p:nvSpPr>
        <p:spPr/>
        <p:txBody>
          <a:bodyPr/>
          <a:lstStyle/>
          <a:p>
            <a:fld id="{6B05F80C-F707-4395-A9D4-C8A803BCF77B}" type="slidenum">
              <a:rPr lang="en-GB" smtClean="0"/>
              <a:pPr/>
              <a:t>‹#›</a:t>
            </a:fld>
            <a:endParaRPr lang="en-GB" dirty="0"/>
          </a:p>
        </p:txBody>
      </p:sp>
      <p:sp>
        <p:nvSpPr>
          <p:cNvPr id="12" name="Title 11">
            <a:extLst>
              <a:ext uri="{FF2B5EF4-FFF2-40B4-BE49-F238E27FC236}">
                <a16:creationId xmlns:a16="http://schemas.microsoft.com/office/drawing/2014/main" id="{4B58655C-AB43-40BD-83AE-DD3241D75DD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Tree>
    <p:extLst>
      <p:ext uri="{BB962C8B-B14F-4D97-AF65-F5344CB8AC3E}">
        <p14:creationId xmlns:p14="http://schemas.microsoft.com/office/powerpoint/2010/main" val="26897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_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673678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2" name="Picture 11">
            <a:extLst>
              <a:ext uri="{FF2B5EF4-FFF2-40B4-BE49-F238E27FC236}">
                <a16:creationId xmlns:a16="http://schemas.microsoft.com/office/drawing/2014/main" id="{FBEB8436-E54E-4EC6-BC47-4B87FD6BA4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2" name="Title 1">
            <a:extLst>
              <a:ext uri="{FF2B5EF4-FFF2-40B4-BE49-F238E27FC236}">
                <a16:creationId xmlns:a16="http://schemas.microsoft.com/office/drawing/2014/main" id="{E3792483-8EE9-4C44-A324-D7348706BA1F}"/>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430D6B4-C53A-4D2F-A951-2D5BBA1BB3A8}"/>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330238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BAE40"/>
          </p15:clr>
        </p15:guide>
        <p15:guide id="2" pos="438">
          <p15:clr>
            <a:srgbClr val="FBAE40"/>
          </p15:clr>
        </p15:guide>
        <p15:guide id="3" orient="horz" pos="3974">
          <p15:clr>
            <a:srgbClr val="FBAE40"/>
          </p15:clr>
        </p15:guide>
        <p15:guide id="4" orient="horz" pos="1207">
          <p15:clr>
            <a:srgbClr val="FBAE40"/>
          </p15:clr>
        </p15:guide>
        <p15:guide id="5" orient="horz" pos="210">
          <p15:clr>
            <a:srgbClr val="FBAE40"/>
          </p15:clr>
        </p15:guide>
        <p15:guide id="6" pos="7242">
          <p15:clr>
            <a:srgbClr val="FBAE40"/>
          </p15:clr>
        </p15:guide>
        <p15:guide id="7" pos="511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9" y="1811437"/>
            <a:ext cx="496714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5896314" y="1811437"/>
            <a:ext cx="496714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D4E03E84-9EF8-4C97-B940-9213479C792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33550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guide id="6" pos="3749">
          <p15:clr>
            <a:srgbClr val="FBAE40"/>
          </p15:clr>
        </p15:guide>
        <p15:guide id="7" pos="393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3198135"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7665325" y="1811437"/>
            <a:ext cx="3198135"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0">
            <a:extLst>
              <a:ext uri="{FF2B5EF4-FFF2-40B4-BE49-F238E27FC236}">
                <a16:creationId xmlns:a16="http://schemas.microsoft.com/office/drawing/2014/main" id="{43E4A85C-2B86-4305-B30B-ACD454ECA6B0}"/>
              </a:ext>
            </a:extLst>
          </p:cNvPr>
          <p:cNvSpPr>
            <a:spLocks noGrp="1"/>
          </p:cNvSpPr>
          <p:nvPr>
            <p:ph sz="quarter" idx="14"/>
          </p:nvPr>
        </p:nvSpPr>
        <p:spPr>
          <a:xfrm>
            <a:off x="4161177" y="1811436"/>
            <a:ext cx="3198135" cy="4152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016E37BF-44F4-41E1-A3EB-7DBF5636B32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362559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pos="2570">
          <p15:clr>
            <a:srgbClr val="FBAE40"/>
          </p15:clr>
        </p15:guide>
        <p15:guide id="4" orient="horz" pos="210">
          <p15:clr>
            <a:srgbClr val="FBAE40"/>
          </p15:clr>
        </p15:guide>
        <p15:guide id="5" orient="horz" pos="1207">
          <p15:clr>
            <a:srgbClr val="FBAE40"/>
          </p15:clr>
        </p15:guide>
        <p15:guide id="6" orient="horz" pos="3974">
          <p15:clr>
            <a:srgbClr val="FBAE40"/>
          </p15:clr>
        </p15:guide>
        <p15:guide id="7" pos="2774">
          <p15:clr>
            <a:srgbClr val="FBAE40"/>
          </p15:clr>
        </p15:guide>
        <p15:guide id="8" pos="5110">
          <p15:clr>
            <a:srgbClr val="FBAE40"/>
          </p15:clr>
        </p15:guide>
        <p15:guide id="9" pos="49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8414022" y="1811437"/>
            <a:ext cx="2449439"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0">
            <a:extLst>
              <a:ext uri="{FF2B5EF4-FFF2-40B4-BE49-F238E27FC236}">
                <a16:creationId xmlns:a16="http://schemas.microsoft.com/office/drawing/2014/main" id="{43E4A85C-2B86-4305-B30B-ACD454ECA6B0}"/>
              </a:ext>
            </a:extLst>
          </p:cNvPr>
          <p:cNvSpPr>
            <a:spLocks noGrp="1"/>
          </p:cNvSpPr>
          <p:nvPr>
            <p:ph sz="quarter" idx="14"/>
          </p:nvPr>
        </p:nvSpPr>
        <p:spPr>
          <a:xfrm>
            <a:off x="3242692"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0">
            <a:extLst>
              <a:ext uri="{FF2B5EF4-FFF2-40B4-BE49-F238E27FC236}">
                <a16:creationId xmlns:a16="http://schemas.microsoft.com/office/drawing/2014/main" id="{C1AB19C1-CD19-4767-8562-8CD5A6DC1CF5}"/>
              </a:ext>
            </a:extLst>
          </p:cNvPr>
          <p:cNvSpPr>
            <a:spLocks noGrp="1"/>
          </p:cNvSpPr>
          <p:nvPr>
            <p:ph sz="quarter" idx="15"/>
          </p:nvPr>
        </p:nvSpPr>
        <p:spPr>
          <a:xfrm>
            <a:off x="5828357"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BEE1C28A-C2C9-4C66-91DF-4706EC7E245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34166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guide id="6" pos="2026">
          <p15:clr>
            <a:srgbClr val="FBAE40"/>
          </p15:clr>
        </p15:guide>
        <p15:guide id="7" pos="2162">
          <p15:clr>
            <a:srgbClr val="FBAE40"/>
          </p15:clr>
        </p15:guide>
        <p15:guide id="8" pos="3749">
          <p15:clr>
            <a:srgbClr val="FBAE40"/>
          </p15:clr>
        </p15:guide>
        <p15:guide id="9" pos="3885">
          <p15:clr>
            <a:srgbClr val="FBAE40"/>
          </p15:clr>
        </p15:guide>
        <p15:guide id="10" pos="5473">
          <p15:clr>
            <a:srgbClr val="FBAE40"/>
          </p15:clr>
        </p15:guide>
        <p15:guide id="11" pos="56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ue overlay">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0" y="0"/>
            <a:ext cx="11549063" cy="6483350"/>
          </a:xfrm>
          <a:custGeom>
            <a:avLst/>
            <a:gdLst>
              <a:gd name="T0" fmla="*/ 5214 w 7275"/>
              <a:gd name="T1" fmla="*/ 2556 h 4084"/>
              <a:gd name="T2" fmla="*/ 5201 w 7275"/>
              <a:gd name="T3" fmla="*/ 1388 h 4084"/>
              <a:gd name="T4" fmla="*/ 6752 w 7275"/>
              <a:gd name="T5" fmla="*/ 556 h 4084"/>
              <a:gd name="T6" fmla="*/ 6801 w 7275"/>
              <a:gd name="T7" fmla="*/ 3483 h 4084"/>
              <a:gd name="T8" fmla="*/ 5214 w 7275"/>
              <a:gd name="T9" fmla="*/ 2556 h 4084"/>
              <a:gd name="T10" fmla="*/ 0 w 7275"/>
              <a:gd name="T11" fmla="*/ 4084 h 4084"/>
              <a:gd name="T12" fmla="*/ 7275 w 7275"/>
              <a:gd name="T13" fmla="*/ 4084 h 4084"/>
              <a:gd name="T14" fmla="*/ 7275 w 7275"/>
              <a:gd name="T15" fmla="*/ 0 h 4084"/>
              <a:gd name="T16" fmla="*/ 0 w 7275"/>
              <a:gd name="T17" fmla="*/ 0 h 4084"/>
              <a:gd name="T18" fmla="*/ 0 w 7275"/>
              <a:gd name="T19" fmla="*/ 4084 h 4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5" h="4084">
                <a:moveTo>
                  <a:pt x="5214" y="2556"/>
                </a:moveTo>
                <a:lnTo>
                  <a:pt x="5201" y="1388"/>
                </a:lnTo>
                <a:lnTo>
                  <a:pt x="6752" y="556"/>
                </a:lnTo>
                <a:lnTo>
                  <a:pt x="6801" y="3483"/>
                </a:lnTo>
                <a:lnTo>
                  <a:pt x="5214" y="2556"/>
                </a:lnTo>
                <a:close/>
                <a:moveTo>
                  <a:pt x="0" y="4084"/>
                </a:moveTo>
                <a:lnTo>
                  <a:pt x="7275" y="4084"/>
                </a:lnTo>
                <a:lnTo>
                  <a:pt x="7275" y="0"/>
                </a:lnTo>
                <a:lnTo>
                  <a:pt x="0" y="0"/>
                </a:lnTo>
                <a:lnTo>
                  <a:pt x="0" y="4084"/>
                </a:lnTo>
                <a:close/>
              </a:path>
            </a:pathLst>
          </a:custGeom>
          <a:solidFill>
            <a:srgbClr val="7030A0">
              <a:alpha val="24000"/>
            </a:srgbClr>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Grafik 14">
            <a:extLst>
              <a:ext uri="{FF2B5EF4-FFF2-40B4-BE49-F238E27FC236}">
                <a16:creationId xmlns:a16="http://schemas.microsoft.com/office/drawing/2014/main" id="{CFCA4224-2576-8648-91D5-946F7A7C21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a:noFill/>
        </p:spPr>
      </p:pic>
      <p:pic>
        <p:nvPicPr>
          <p:cNvPr id="5" name="Picture 4">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8" name="Freeform 5"/>
          <p:cNvSpPr>
            <a:spLocks noEditPoints="1"/>
          </p:cNvSpPr>
          <p:nvPr userDrawn="1"/>
        </p:nvSpPr>
        <p:spPr bwMode="auto">
          <a:xfrm>
            <a:off x="8236098" y="885687"/>
            <a:ext cx="2543233" cy="4672220"/>
          </a:xfrm>
          <a:custGeom>
            <a:avLst/>
            <a:gdLst>
              <a:gd name="T0" fmla="*/ 28 w 1277"/>
              <a:gd name="T1" fmla="*/ 1587 h 2346"/>
              <a:gd name="T2" fmla="*/ 10 w 1277"/>
              <a:gd name="T3" fmla="*/ 675 h 2346"/>
              <a:gd name="T4" fmla="*/ 1189 w 1277"/>
              <a:gd name="T5" fmla="*/ 76 h 2346"/>
              <a:gd name="T6" fmla="*/ 1209 w 1277"/>
              <a:gd name="T7" fmla="*/ 2228 h 2346"/>
              <a:gd name="T8" fmla="*/ 28 w 1277"/>
              <a:gd name="T9" fmla="*/ 1587 h 2346"/>
              <a:gd name="T10" fmla="*/ 1234 w 1277"/>
              <a:gd name="T11" fmla="*/ 0 h 2346"/>
              <a:gd name="T12" fmla="*/ 0 w 1277"/>
              <a:gd name="T13" fmla="*/ 668 h 2346"/>
              <a:gd name="T14" fmla="*/ 10 w 1277"/>
              <a:gd name="T15" fmla="*/ 1598 h 2346"/>
              <a:gd name="T16" fmla="*/ 1277 w 1277"/>
              <a:gd name="T17" fmla="*/ 2346 h 2346"/>
              <a:gd name="T18" fmla="*/ 1234 w 1277"/>
              <a:gd name="T19"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7" h="2346">
                <a:moveTo>
                  <a:pt x="28" y="1587"/>
                </a:moveTo>
                <a:lnTo>
                  <a:pt x="10" y="675"/>
                </a:lnTo>
                <a:lnTo>
                  <a:pt x="1189" y="76"/>
                </a:lnTo>
                <a:lnTo>
                  <a:pt x="1209" y="2228"/>
                </a:lnTo>
                <a:lnTo>
                  <a:pt x="28" y="1587"/>
                </a:lnTo>
                <a:close/>
                <a:moveTo>
                  <a:pt x="1234" y="0"/>
                </a:moveTo>
                <a:lnTo>
                  <a:pt x="0" y="668"/>
                </a:lnTo>
                <a:lnTo>
                  <a:pt x="10" y="1598"/>
                </a:lnTo>
                <a:lnTo>
                  <a:pt x="1277" y="2346"/>
                </a:lnTo>
                <a:lnTo>
                  <a:pt x="123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6121689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6FB52E-94A6-449A-A4BC-AAB60991822F}"/>
              </a:ext>
            </a:extLst>
          </p:cNvPr>
          <p:cNvSpPr/>
          <p:nvPr userDrawn="1"/>
        </p:nvSpPr>
        <p:spPr>
          <a:xfrm>
            <a:off x="0" y="0"/>
            <a:ext cx="112257" cy="6483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3" name="Picture 12">
            <a:extLst>
              <a:ext uri="{FF2B5EF4-FFF2-40B4-BE49-F238E27FC236}">
                <a16:creationId xmlns:a16="http://schemas.microsoft.com/office/drawing/2014/main" id="{52B08078-2177-4DBD-9D98-A60167CA132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3" name="Title 2">
            <a:extLst>
              <a:ext uri="{FF2B5EF4-FFF2-40B4-BE49-F238E27FC236}">
                <a16:creationId xmlns:a16="http://schemas.microsoft.com/office/drawing/2014/main" id="{695F4B8F-8E3C-4F99-9429-DB1C934710B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EF799F87-1A97-4CC8-8579-772BEE0CADED}"/>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155589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07">
          <p15:clr>
            <a:srgbClr val="FBAE40"/>
          </p15:clr>
        </p15:guide>
        <p15:guide id="2" orient="horz" pos="3974">
          <p15:clr>
            <a:srgbClr val="FBAE40"/>
          </p15:clr>
        </p15:guide>
        <p15:guide id="3" orient="horz" pos="210">
          <p15:clr>
            <a:srgbClr val="FBAE40"/>
          </p15:clr>
        </p15:guide>
        <p15:guide id="4" pos="438">
          <p15:clr>
            <a:srgbClr val="FBAE40"/>
          </p15:clr>
        </p15:guide>
        <p15:guide id="5" pos="724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_Title Slide 1">
    <p:bg>
      <p:bgPr>
        <a:solidFill>
          <a:schemeClr val="accent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2"/>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
        <p:nvSpPr>
          <p:cNvPr id="36" name="Freeform: Shape 35">
            <a:extLst>
              <a:ext uri="{FF2B5EF4-FFF2-40B4-BE49-F238E27FC236}">
                <a16:creationId xmlns:a16="http://schemas.microsoft.com/office/drawing/2014/main" id="{ED19722D-EB08-4FFB-B096-1D1794D1B0C0}"/>
              </a:ext>
            </a:extLst>
          </p:cNvPr>
          <p:cNvSpPr>
            <a:spLocks/>
          </p:cNvSpPr>
          <p:nvPr userDrawn="1"/>
        </p:nvSpPr>
        <p:spPr bwMode="auto">
          <a:xfrm>
            <a:off x="7709594" y="975864"/>
            <a:ext cx="2640879" cy="4863363"/>
          </a:xfrm>
          <a:custGeom>
            <a:avLst/>
            <a:gdLst>
              <a:gd name="connsiteX0" fmla="*/ 2602279 w 2794812"/>
              <a:gd name="connsiteY0" fmla="*/ 165219 h 5144400"/>
              <a:gd name="connsiteX1" fmla="*/ 24348 w 2794812"/>
              <a:gd name="connsiteY1" fmla="*/ 1479153 h 5144400"/>
              <a:gd name="connsiteX2" fmla="*/ 62074 w 2794812"/>
              <a:gd name="connsiteY2" fmla="*/ 3480940 h 5144400"/>
              <a:gd name="connsiteX3" fmla="*/ 2645245 w 2794812"/>
              <a:gd name="connsiteY3" fmla="*/ 4887006 h 5144400"/>
              <a:gd name="connsiteX4" fmla="*/ 2701547 w 2794812"/>
              <a:gd name="connsiteY4" fmla="*/ 0 h 5144400"/>
              <a:gd name="connsiteX5" fmla="*/ 2794812 w 2794812"/>
              <a:gd name="connsiteY5" fmla="*/ 5144400 h 5144400"/>
              <a:gd name="connsiteX6" fmla="*/ 24102 w 2794812"/>
              <a:gd name="connsiteY6" fmla="*/ 3502882 h 5144400"/>
              <a:gd name="connsiteX7" fmla="*/ 0 w 2794812"/>
              <a:gd name="connsiteY7" fmla="*/ 1463547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812" h="5144400">
                <a:moveTo>
                  <a:pt x="2602279" y="165219"/>
                </a:moveTo>
                <a:lnTo>
                  <a:pt x="24348" y="1479153"/>
                </a:lnTo>
                <a:lnTo>
                  <a:pt x="62074" y="3480940"/>
                </a:lnTo>
                <a:lnTo>
                  <a:pt x="2645245" y="4887006"/>
                </a:lnTo>
                <a:close/>
                <a:moveTo>
                  <a:pt x="2701547" y="0"/>
                </a:moveTo>
                <a:lnTo>
                  <a:pt x="2794812" y="5144400"/>
                </a:lnTo>
                <a:lnTo>
                  <a:pt x="24102" y="3502882"/>
                </a:lnTo>
                <a:lnTo>
                  <a:pt x="0" y="1463547"/>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noAutofit/>
          </a:bodyPr>
          <a:lstStyle/>
          <a:p>
            <a:endParaRPr lang="en-GB" sz="1905" dirty="0"/>
          </a:p>
        </p:txBody>
      </p:sp>
    </p:spTree>
    <p:extLst>
      <p:ext uri="{BB962C8B-B14F-4D97-AF65-F5344CB8AC3E}">
        <p14:creationId xmlns:p14="http://schemas.microsoft.com/office/powerpoint/2010/main" val="42718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2024">
          <p15:clr>
            <a:srgbClr val="FBAE40"/>
          </p15:clr>
        </p15:guide>
        <p15:guide id="4" orient="horz" pos="18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_Title Slide 2">
    <p:bg>
      <p:bgPr>
        <a:solidFill>
          <a:schemeClr val="accent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6373758" cy="248046"/>
          </a:xfrm>
        </p:spPr>
        <p:txBody>
          <a:bodyPr wrap="square">
            <a:spAutoFit/>
          </a:bodyPr>
          <a:lstStyle>
            <a:lvl1pPr marL="0" indent="0" algn="l">
              <a:buNone/>
              <a:defRPr sz="1465" b="1">
                <a:solidFill>
                  <a:schemeClr val="accent2"/>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p:nvPr>
        </p:nvSpPr>
        <p:spPr>
          <a:xfrm>
            <a:off x="657028" y="2463395"/>
            <a:ext cx="6373758" cy="370069"/>
          </a:xfrm>
        </p:spPr>
        <p:txBody>
          <a:bodyPr anchor="b" anchorCtr="0"/>
          <a:lstStyle>
            <a:lvl1pPr>
              <a:defRPr sz="2598" cap="none" baseline="0"/>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grpSp>
        <p:nvGrpSpPr>
          <p:cNvPr id="2" name="Group 4">
            <a:extLst>
              <a:ext uri="{FF2B5EF4-FFF2-40B4-BE49-F238E27FC236}">
                <a16:creationId xmlns:a16="http://schemas.microsoft.com/office/drawing/2014/main" id="{FC2E0462-1311-4AC3-9BE2-6AC940225029}"/>
              </a:ext>
            </a:extLst>
          </p:cNvPr>
          <p:cNvGrpSpPr>
            <a:grpSpLocks noChangeAspect="1"/>
          </p:cNvGrpSpPr>
          <p:nvPr userDrawn="1"/>
        </p:nvGrpSpPr>
        <p:grpSpPr bwMode="auto">
          <a:xfrm>
            <a:off x="679777" y="6212475"/>
            <a:ext cx="1632825" cy="139217"/>
            <a:chOff x="855" y="2914"/>
            <a:chExt cx="2781" cy="237"/>
          </a:xfrm>
          <a:solidFill>
            <a:schemeClr val="tx1"/>
          </a:solidFill>
        </p:grpSpPr>
        <p:sp>
          <p:nvSpPr>
            <p:cNvPr id="6" name="Freeform 5">
              <a:extLst>
                <a:ext uri="{FF2B5EF4-FFF2-40B4-BE49-F238E27FC236}">
                  <a16:creationId xmlns:a16="http://schemas.microsoft.com/office/drawing/2014/main" id="{1D1A6118-9C25-446C-A86A-B12B5035C27A}"/>
                </a:ext>
              </a:extLst>
            </p:cNvPr>
            <p:cNvSpPr>
              <a:spLocks noEditPoints="1"/>
            </p:cNvSpPr>
            <p:nvPr userDrawn="1"/>
          </p:nvSpPr>
          <p:spPr bwMode="auto">
            <a:xfrm>
              <a:off x="2293" y="2974"/>
              <a:ext cx="121" cy="175"/>
            </a:xfrm>
            <a:custGeom>
              <a:avLst/>
              <a:gdLst>
                <a:gd name="T0" fmla="*/ 111 w 201"/>
                <a:gd name="T1" fmla="*/ 157 h 282"/>
                <a:gd name="T2" fmla="*/ 111 w 201"/>
                <a:gd name="T3" fmla="*/ 157 h 282"/>
                <a:gd name="T4" fmla="*/ 71 w 201"/>
                <a:gd name="T5" fmla="*/ 140 h 282"/>
                <a:gd name="T6" fmla="*/ 65 w 201"/>
                <a:gd name="T7" fmla="*/ 116 h 282"/>
                <a:gd name="T8" fmla="*/ 65 w 201"/>
                <a:gd name="T9" fmla="*/ 67 h 282"/>
                <a:gd name="T10" fmla="*/ 70 w 201"/>
                <a:gd name="T11" fmla="*/ 49 h 282"/>
                <a:gd name="T12" fmla="*/ 113 w 201"/>
                <a:gd name="T13" fmla="*/ 26 h 282"/>
                <a:gd name="T14" fmla="*/ 159 w 201"/>
                <a:gd name="T15" fmla="*/ 95 h 282"/>
                <a:gd name="T16" fmla="*/ 111 w 201"/>
                <a:gd name="T17" fmla="*/ 157 h 282"/>
                <a:gd name="T18" fmla="*/ 122 w 201"/>
                <a:gd name="T19" fmla="*/ 2 h 282"/>
                <a:gd name="T20" fmla="*/ 122 w 201"/>
                <a:gd name="T21" fmla="*/ 2 h 282"/>
                <a:gd name="T22" fmla="*/ 65 w 201"/>
                <a:gd name="T23" fmla="*/ 27 h 282"/>
                <a:gd name="T24" fmla="*/ 65 w 201"/>
                <a:gd name="T25" fmla="*/ 0 h 282"/>
                <a:gd name="T26" fmla="*/ 13 w 201"/>
                <a:gd name="T27" fmla="*/ 4 h 282"/>
                <a:gd name="T28" fmla="*/ 9 w 201"/>
                <a:gd name="T29" fmla="*/ 5 h 282"/>
                <a:gd name="T30" fmla="*/ 0 w 201"/>
                <a:gd name="T31" fmla="*/ 10 h 282"/>
                <a:gd name="T32" fmla="*/ 9 w 201"/>
                <a:gd name="T33" fmla="*/ 16 h 282"/>
                <a:gd name="T34" fmla="*/ 24 w 201"/>
                <a:gd name="T35" fmla="*/ 43 h 282"/>
                <a:gd name="T36" fmla="*/ 24 w 201"/>
                <a:gd name="T37" fmla="*/ 282 h 282"/>
                <a:gd name="T38" fmla="*/ 44 w 201"/>
                <a:gd name="T39" fmla="*/ 281 h 282"/>
                <a:gd name="T40" fmla="*/ 65 w 201"/>
                <a:gd name="T41" fmla="*/ 282 h 282"/>
                <a:gd name="T42" fmla="*/ 65 w 201"/>
                <a:gd name="T43" fmla="*/ 165 h 282"/>
                <a:gd name="T44" fmla="*/ 88 w 201"/>
                <a:gd name="T45" fmla="*/ 176 h 282"/>
                <a:gd name="T46" fmla="*/ 113 w 201"/>
                <a:gd name="T47" fmla="*/ 179 h 282"/>
                <a:gd name="T48" fmla="*/ 201 w 201"/>
                <a:gd name="T49" fmla="*/ 90 h 282"/>
                <a:gd name="T50" fmla="*/ 122 w 201"/>
                <a:gd name="T51" fmla="*/ 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82">
                  <a:moveTo>
                    <a:pt x="111" y="157"/>
                  </a:moveTo>
                  <a:lnTo>
                    <a:pt x="111" y="157"/>
                  </a:lnTo>
                  <a:cubicBezTo>
                    <a:pt x="89" y="157"/>
                    <a:pt x="77" y="148"/>
                    <a:pt x="71" y="140"/>
                  </a:cubicBezTo>
                  <a:cubicBezTo>
                    <a:pt x="66" y="133"/>
                    <a:pt x="65" y="123"/>
                    <a:pt x="65" y="116"/>
                  </a:cubicBezTo>
                  <a:lnTo>
                    <a:pt x="65" y="67"/>
                  </a:lnTo>
                  <a:cubicBezTo>
                    <a:pt x="65" y="60"/>
                    <a:pt x="67" y="53"/>
                    <a:pt x="70" y="49"/>
                  </a:cubicBezTo>
                  <a:cubicBezTo>
                    <a:pt x="78" y="40"/>
                    <a:pt x="95" y="26"/>
                    <a:pt x="113" y="26"/>
                  </a:cubicBezTo>
                  <a:cubicBezTo>
                    <a:pt x="139" y="26"/>
                    <a:pt x="159" y="49"/>
                    <a:pt x="159" y="95"/>
                  </a:cubicBezTo>
                  <a:cubicBezTo>
                    <a:pt x="159" y="134"/>
                    <a:pt x="138" y="157"/>
                    <a:pt x="111" y="157"/>
                  </a:cubicBezTo>
                  <a:close/>
                  <a:moveTo>
                    <a:pt x="122" y="2"/>
                  </a:moveTo>
                  <a:lnTo>
                    <a:pt x="122" y="2"/>
                  </a:lnTo>
                  <a:cubicBezTo>
                    <a:pt x="99" y="2"/>
                    <a:pt x="79" y="12"/>
                    <a:pt x="65" y="27"/>
                  </a:cubicBezTo>
                  <a:lnTo>
                    <a:pt x="65" y="0"/>
                  </a:lnTo>
                  <a:lnTo>
                    <a:pt x="13" y="4"/>
                  </a:lnTo>
                  <a:lnTo>
                    <a:pt x="9" y="5"/>
                  </a:lnTo>
                  <a:cubicBezTo>
                    <a:pt x="3" y="5"/>
                    <a:pt x="0" y="7"/>
                    <a:pt x="0" y="10"/>
                  </a:cubicBezTo>
                  <a:cubicBezTo>
                    <a:pt x="0" y="14"/>
                    <a:pt x="3" y="16"/>
                    <a:pt x="9" y="16"/>
                  </a:cubicBezTo>
                  <a:cubicBezTo>
                    <a:pt x="23" y="18"/>
                    <a:pt x="24" y="22"/>
                    <a:pt x="24" y="43"/>
                  </a:cubicBezTo>
                  <a:lnTo>
                    <a:pt x="24" y="282"/>
                  </a:lnTo>
                  <a:cubicBezTo>
                    <a:pt x="32" y="281"/>
                    <a:pt x="40" y="281"/>
                    <a:pt x="44" y="281"/>
                  </a:cubicBezTo>
                  <a:cubicBezTo>
                    <a:pt x="49" y="281"/>
                    <a:pt x="57" y="281"/>
                    <a:pt x="65" y="282"/>
                  </a:cubicBezTo>
                  <a:lnTo>
                    <a:pt x="65" y="165"/>
                  </a:lnTo>
                  <a:cubicBezTo>
                    <a:pt x="72" y="170"/>
                    <a:pt x="80" y="173"/>
                    <a:pt x="88" y="176"/>
                  </a:cubicBezTo>
                  <a:cubicBezTo>
                    <a:pt x="96" y="178"/>
                    <a:pt x="104" y="179"/>
                    <a:pt x="113" y="179"/>
                  </a:cubicBezTo>
                  <a:cubicBezTo>
                    <a:pt x="165" y="179"/>
                    <a:pt x="201" y="139"/>
                    <a:pt x="201" y="90"/>
                  </a:cubicBezTo>
                  <a:cubicBezTo>
                    <a:pt x="201" y="41"/>
                    <a:pt x="170" y="2"/>
                    <a:pt x="1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1" name="Freeform 6">
              <a:extLst>
                <a:ext uri="{FF2B5EF4-FFF2-40B4-BE49-F238E27FC236}">
                  <a16:creationId xmlns:a16="http://schemas.microsoft.com/office/drawing/2014/main" id="{E2602317-3F10-4BF3-BDCF-7148AAC13914}"/>
                </a:ext>
              </a:extLst>
            </p:cNvPr>
            <p:cNvSpPr>
              <a:spLocks noEditPoints="1"/>
            </p:cNvSpPr>
            <p:nvPr userDrawn="1"/>
          </p:nvSpPr>
          <p:spPr bwMode="auto">
            <a:xfrm>
              <a:off x="2450" y="2975"/>
              <a:ext cx="101" cy="111"/>
            </a:xfrm>
            <a:custGeom>
              <a:avLst/>
              <a:gdLst>
                <a:gd name="T0" fmla="*/ 43 w 168"/>
                <a:gd name="T1" fmla="*/ 61 h 179"/>
                <a:gd name="T2" fmla="*/ 43 w 168"/>
                <a:gd name="T3" fmla="*/ 61 h 179"/>
                <a:gd name="T4" fmla="*/ 89 w 168"/>
                <a:gd name="T5" fmla="*/ 61 h 179"/>
                <a:gd name="T6" fmla="*/ 126 w 168"/>
                <a:gd name="T7" fmla="*/ 59 h 179"/>
                <a:gd name="T8" fmla="*/ 133 w 168"/>
                <a:gd name="T9" fmla="*/ 50 h 179"/>
                <a:gd name="T10" fmla="*/ 90 w 168"/>
                <a:gd name="T11" fmla="*/ 20 h 179"/>
                <a:gd name="T12" fmla="*/ 43 w 168"/>
                <a:gd name="T13" fmla="*/ 61 h 179"/>
                <a:gd name="T14" fmla="*/ 41 w 168"/>
                <a:gd name="T15" fmla="*/ 84 h 179"/>
                <a:gd name="T16" fmla="*/ 41 w 168"/>
                <a:gd name="T17" fmla="*/ 84 h 179"/>
                <a:gd name="T18" fmla="*/ 41 w 168"/>
                <a:gd name="T19" fmla="*/ 92 h 179"/>
                <a:gd name="T20" fmla="*/ 103 w 168"/>
                <a:gd name="T21" fmla="*/ 150 h 179"/>
                <a:gd name="T22" fmla="*/ 151 w 168"/>
                <a:gd name="T23" fmla="*/ 138 h 179"/>
                <a:gd name="T24" fmla="*/ 159 w 168"/>
                <a:gd name="T25" fmla="*/ 135 h 179"/>
                <a:gd name="T26" fmla="*/ 164 w 168"/>
                <a:gd name="T27" fmla="*/ 141 h 179"/>
                <a:gd name="T28" fmla="*/ 152 w 168"/>
                <a:gd name="T29" fmla="*/ 156 h 179"/>
                <a:gd name="T30" fmla="*/ 87 w 168"/>
                <a:gd name="T31" fmla="*/ 179 h 179"/>
                <a:gd name="T32" fmla="*/ 0 w 168"/>
                <a:gd name="T33" fmla="*/ 96 h 179"/>
                <a:gd name="T34" fmla="*/ 92 w 168"/>
                <a:gd name="T35" fmla="*/ 0 h 179"/>
                <a:gd name="T36" fmla="*/ 168 w 168"/>
                <a:gd name="T37" fmla="*/ 73 h 179"/>
                <a:gd name="T38" fmla="*/ 154 w 168"/>
                <a:gd name="T39" fmla="*/ 84 h 179"/>
                <a:gd name="T40" fmla="*/ 41 w 168"/>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79">
                  <a:moveTo>
                    <a:pt x="43" y="61"/>
                  </a:moveTo>
                  <a:lnTo>
                    <a:pt x="43" y="61"/>
                  </a:lnTo>
                  <a:lnTo>
                    <a:pt x="89" y="61"/>
                  </a:lnTo>
                  <a:cubicBezTo>
                    <a:pt x="113" y="61"/>
                    <a:pt x="119" y="62"/>
                    <a:pt x="126" y="59"/>
                  </a:cubicBezTo>
                  <a:cubicBezTo>
                    <a:pt x="131" y="58"/>
                    <a:pt x="133" y="54"/>
                    <a:pt x="133" y="50"/>
                  </a:cubicBezTo>
                  <a:cubicBezTo>
                    <a:pt x="133" y="34"/>
                    <a:pt x="114" y="20"/>
                    <a:pt x="90" y="20"/>
                  </a:cubicBezTo>
                  <a:cubicBezTo>
                    <a:pt x="67" y="20"/>
                    <a:pt x="46" y="38"/>
                    <a:pt x="43" y="61"/>
                  </a:cubicBezTo>
                  <a:close/>
                  <a:moveTo>
                    <a:pt x="41" y="84"/>
                  </a:moveTo>
                  <a:lnTo>
                    <a:pt x="41" y="84"/>
                  </a:lnTo>
                  <a:cubicBezTo>
                    <a:pt x="41" y="88"/>
                    <a:pt x="41" y="91"/>
                    <a:pt x="41" y="92"/>
                  </a:cubicBezTo>
                  <a:cubicBezTo>
                    <a:pt x="41" y="128"/>
                    <a:pt x="64" y="150"/>
                    <a:pt x="103" y="150"/>
                  </a:cubicBezTo>
                  <a:cubicBezTo>
                    <a:pt x="126" y="150"/>
                    <a:pt x="142" y="143"/>
                    <a:pt x="151" y="138"/>
                  </a:cubicBezTo>
                  <a:cubicBezTo>
                    <a:pt x="155" y="136"/>
                    <a:pt x="158" y="135"/>
                    <a:pt x="159" y="135"/>
                  </a:cubicBezTo>
                  <a:cubicBezTo>
                    <a:pt x="162" y="135"/>
                    <a:pt x="164" y="137"/>
                    <a:pt x="164" y="141"/>
                  </a:cubicBezTo>
                  <a:cubicBezTo>
                    <a:pt x="164" y="144"/>
                    <a:pt x="160" y="149"/>
                    <a:pt x="152" y="156"/>
                  </a:cubicBezTo>
                  <a:cubicBezTo>
                    <a:pt x="135" y="173"/>
                    <a:pt x="113" y="179"/>
                    <a:pt x="87" y="179"/>
                  </a:cubicBezTo>
                  <a:cubicBezTo>
                    <a:pt x="30" y="179"/>
                    <a:pt x="0" y="141"/>
                    <a:pt x="0" y="96"/>
                  </a:cubicBezTo>
                  <a:cubicBezTo>
                    <a:pt x="0" y="41"/>
                    <a:pt x="39" y="0"/>
                    <a:pt x="92" y="0"/>
                  </a:cubicBezTo>
                  <a:cubicBezTo>
                    <a:pt x="136" y="0"/>
                    <a:pt x="168" y="31"/>
                    <a:pt x="168" y="73"/>
                  </a:cubicBezTo>
                  <a:cubicBezTo>
                    <a:pt x="168" y="79"/>
                    <a:pt x="161" y="84"/>
                    <a:pt x="154" y="84"/>
                  </a:cubicBezTo>
                  <a:lnTo>
                    <a:pt x="41"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2" name="Freeform 7">
              <a:extLst>
                <a:ext uri="{FF2B5EF4-FFF2-40B4-BE49-F238E27FC236}">
                  <a16:creationId xmlns:a16="http://schemas.microsoft.com/office/drawing/2014/main" id="{509EE6E4-741B-4623-B0E8-71644D7C85BF}"/>
                </a:ext>
              </a:extLst>
            </p:cNvPr>
            <p:cNvSpPr>
              <a:spLocks noEditPoints="1"/>
            </p:cNvSpPr>
            <p:nvPr userDrawn="1"/>
          </p:nvSpPr>
          <p:spPr bwMode="auto">
            <a:xfrm>
              <a:off x="3275" y="2975"/>
              <a:ext cx="102" cy="111"/>
            </a:xfrm>
            <a:custGeom>
              <a:avLst/>
              <a:gdLst>
                <a:gd name="T0" fmla="*/ 43 w 169"/>
                <a:gd name="T1" fmla="*/ 61 h 179"/>
                <a:gd name="T2" fmla="*/ 43 w 169"/>
                <a:gd name="T3" fmla="*/ 61 h 179"/>
                <a:gd name="T4" fmla="*/ 89 w 169"/>
                <a:gd name="T5" fmla="*/ 61 h 179"/>
                <a:gd name="T6" fmla="*/ 126 w 169"/>
                <a:gd name="T7" fmla="*/ 59 h 179"/>
                <a:gd name="T8" fmla="*/ 133 w 169"/>
                <a:gd name="T9" fmla="*/ 50 h 179"/>
                <a:gd name="T10" fmla="*/ 91 w 169"/>
                <a:gd name="T11" fmla="*/ 20 h 179"/>
                <a:gd name="T12" fmla="*/ 43 w 169"/>
                <a:gd name="T13" fmla="*/ 61 h 179"/>
                <a:gd name="T14" fmla="*/ 42 w 169"/>
                <a:gd name="T15" fmla="*/ 84 h 179"/>
                <a:gd name="T16" fmla="*/ 42 w 169"/>
                <a:gd name="T17" fmla="*/ 84 h 179"/>
                <a:gd name="T18" fmla="*/ 42 w 169"/>
                <a:gd name="T19" fmla="*/ 92 h 179"/>
                <a:gd name="T20" fmla="*/ 103 w 169"/>
                <a:gd name="T21" fmla="*/ 150 h 179"/>
                <a:gd name="T22" fmla="*/ 152 w 169"/>
                <a:gd name="T23" fmla="*/ 138 h 179"/>
                <a:gd name="T24" fmla="*/ 159 w 169"/>
                <a:gd name="T25" fmla="*/ 135 h 179"/>
                <a:gd name="T26" fmla="*/ 164 w 169"/>
                <a:gd name="T27" fmla="*/ 141 h 179"/>
                <a:gd name="T28" fmla="*/ 152 w 169"/>
                <a:gd name="T29" fmla="*/ 156 h 179"/>
                <a:gd name="T30" fmla="*/ 87 w 169"/>
                <a:gd name="T31" fmla="*/ 179 h 179"/>
                <a:gd name="T32" fmla="*/ 0 w 169"/>
                <a:gd name="T33" fmla="*/ 96 h 179"/>
                <a:gd name="T34" fmla="*/ 93 w 169"/>
                <a:gd name="T35" fmla="*/ 0 h 179"/>
                <a:gd name="T36" fmla="*/ 169 w 169"/>
                <a:gd name="T37" fmla="*/ 73 h 179"/>
                <a:gd name="T38" fmla="*/ 154 w 169"/>
                <a:gd name="T39" fmla="*/ 84 h 179"/>
                <a:gd name="T40" fmla="*/ 42 w 169"/>
                <a:gd name="T4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79">
                  <a:moveTo>
                    <a:pt x="43" y="61"/>
                  </a:moveTo>
                  <a:lnTo>
                    <a:pt x="43" y="61"/>
                  </a:lnTo>
                  <a:lnTo>
                    <a:pt x="89" y="61"/>
                  </a:lnTo>
                  <a:cubicBezTo>
                    <a:pt x="113" y="61"/>
                    <a:pt x="119" y="62"/>
                    <a:pt x="126" y="59"/>
                  </a:cubicBezTo>
                  <a:cubicBezTo>
                    <a:pt x="131" y="58"/>
                    <a:pt x="133" y="54"/>
                    <a:pt x="133" y="50"/>
                  </a:cubicBezTo>
                  <a:cubicBezTo>
                    <a:pt x="133" y="34"/>
                    <a:pt x="114" y="20"/>
                    <a:pt x="91" y="20"/>
                  </a:cubicBezTo>
                  <a:cubicBezTo>
                    <a:pt x="68" y="20"/>
                    <a:pt x="47" y="38"/>
                    <a:pt x="43" y="61"/>
                  </a:cubicBezTo>
                  <a:close/>
                  <a:moveTo>
                    <a:pt x="42" y="84"/>
                  </a:moveTo>
                  <a:lnTo>
                    <a:pt x="42" y="84"/>
                  </a:lnTo>
                  <a:cubicBezTo>
                    <a:pt x="42" y="88"/>
                    <a:pt x="42" y="91"/>
                    <a:pt x="42" y="92"/>
                  </a:cubicBezTo>
                  <a:cubicBezTo>
                    <a:pt x="42" y="128"/>
                    <a:pt x="64" y="150"/>
                    <a:pt x="103" y="150"/>
                  </a:cubicBezTo>
                  <a:cubicBezTo>
                    <a:pt x="127" y="150"/>
                    <a:pt x="142" y="143"/>
                    <a:pt x="152" y="138"/>
                  </a:cubicBezTo>
                  <a:cubicBezTo>
                    <a:pt x="155" y="136"/>
                    <a:pt x="158" y="135"/>
                    <a:pt x="159" y="135"/>
                  </a:cubicBezTo>
                  <a:cubicBezTo>
                    <a:pt x="163" y="135"/>
                    <a:pt x="164" y="137"/>
                    <a:pt x="164" y="141"/>
                  </a:cubicBezTo>
                  <a:cubicBezTo>
                    <a:pt x="164" y="144"/>
                    <a:pt x="160" y="149"/>
                    <a:pt x="152" y="156"/>
                  </a:cubicBezTo>
                  <a:cubicBezTo>
                    <a:pt x="135" y="173"/>
                    <a:pt x="113" y="179"/>
                    <a:pt x="87" y="179"/>
                  </a:cubicBezTo>
                  <a:cubicBezTo>
                    <a:pt x="30" y="179"/>
                    <a:pt x="0" y="141"/>
                    <a:pt x="0" y="96"/>
                  </a:cubicBezTo>
                  <a:cubicBezTo>
                    <a:pt x="0" y="41"/>
                    <a:pt x="39" y="0"/>
                    <a:pt x="93" y="0"/>
                  </a:cubicBezTo>
                  <a:cubicBezTo>
                    <a:pt x="137" y="0"/>
                    <a:pt x="169" y="31"/>
                    <a:pt x="169" y="73"/>
                  </a:cubicBezTo>
                  <a:cubicBezTo>
                    <a:pt x="169" y="79"/>
                    <a:pt x="162" y="84"/>
                    <a:pt x="154" y="84"/>
                  </a:cubicBezTo>
                  <a:lnTo>
                    <a:pt x="42" y="8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4" name="Freeform 8">
              <a:extLst>
                <a:ext uri="{FF2B5EF4-FFF2-40B4-BE49-F238E27FC236}">
                  <a16:creationId xmlns:a16="http://schemas.microsoft.com/office/drawing/2014/main" id="{463E19C8-7B10-4FFE-B43C-55789A4E4793}"/>
                </a:ext>
              </a:extLst>
            </p:cNvPr>
            <p:cNvSpPr>
              <a:spLocks/>
            </p:cNvSpPr>
            <p:nvPr userDrawn="1"/>
          </p:nvSpPr>
          <p:spPr bwMode="auto">
            <a:xfrm>
              <a:off x="3048" y="2920"/>
              <a:ext cx="27" cy="165"/>
            </a:xfrm>
            <a:custGeom>
              <a:avLst/>
              <a:gdLst>
                <a:gd name="T0" fmla="*/ 40 w 44"/>
                <a:gd name="T1" fmla="*/ 0 h 265"/>
                <a:gd name="T2" fmla="*/ 40 w 44"/>
                <a:gd name="T3" fmla="*/ 0 h 265"/>
                <a:gd name="T4" fmla="*/ 22 w 44"/>
                <a:gd name="T5" fmla="*/ 1 h 265"/>
                <a:gd name="T6" fmla="*/ 4 w 44"/>
                <a:gd name="T7" fmla="*/ 0 h 265"/>
                <a:gd name="T8" fmla="*/ 0 w 44"/>
                <a:gd name="T9" fmla="*/ 0 h 265"/>
                <a:gd name="T10" fmla="*/ 0 w 44"/>
                <a:gd name="T11" fmla="*/ 265 h 265"/>
                <a:gd name="T12" fmla="*/ 4 w 44"/>
                <a:gd name="T13" fmla="*/ 265 h 265"/>
                <a:gd name="T14" fmla="*/ 22 w 44"/>
                <a:gd name="T15" fmla="*/ 264 h 265"/>
                <a:gd name="T16" fmla="*/ 40 w 44"/>
                <a:gd name="T17" fmla="*/ 265 h 265"/>
                <a:gd name="T18" fmla="*/ 44 w 44"/>
                <a:gd name="T19" fmla="*/ 265 h 265"/>
                <a:gd name="T20" fmla="*/ 44 w 44"/>
                <a:gd name="T21" fmla="*/ 0 h 265"/>
                <a:gd name="T22" fmla="*/ 40 w 44"/>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5">
                  <a:moveTo>
                    <a:pt x="40" y="0"/>
                  </a:moveTo>
                  <a:lnTo>
                    <a:pt x="40" y="0"/>
                  </a:lnTo>
                  <a:cubicBezTo>
                    <a:pt x="31" y="0"/>
                    <a:pt x="27" y="1"/>
                    <a:pt x="22" y="1"/>
                  </a:cubicBezTo>
                  <a:cubicBezTo>
                    <a:pt x="17" y="1"/>
                    <a:pt x="13" y="0"/>
                    <a:pt x="4" y="0"/>
                  </a:cubicBezTo>
                  <a:cubicBezTo>
                    <a:pt x="3" y="0"/>
                    <a:pt x="2" y="0"/>
                    <a:pt x="0" y="0"/>
                  </a:cubicBezTo>
                  <a:lnTo>
                    <a:pt x="0" y="265"/>
                  </a:lnTo>
                  <a:cubicBezTo>
                    <a:pt x="2" y="265"/>
                    <a:pt x="3" y="265"/>
                    <a:pt x="4" y="265"/>
                  </a:cubicBezTo>
                  <a:cubicBezTo>
                    <a:pt x="13" y="264"/>
                    <a:pt x="17" y="264"/>
                    <a:pt x="22" y="264"/>
                  </a:cubicBezTo>
                  <a:cubicBezTo>
                    <a:pt x="27" y="264"/>
                    <a:pt x="31" y="264"/>
                    <a:pt x="40" y="265"/>
                  </a:cubicBezTo>
                  <a:cubicBezTo>
                    <a:pt x="42" y="265"/>
                    <a:pt x="43" y="265"/>
                    <a:pt x="44" y="265"/>
                  </a:cubicBezTo>
                  <a:lnTo>
                    <a:pt x="44" y="0"/>
                  </a:lnTo>
                  <a:cubicBezTo>
                    <a:pt x="43" y="0"/>
                    <a:pt x="42"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7" name="Freeform 9">
              <a:extLst>
                <a:ext uri="{FF2B5EF4-FFF2-40B4-BE49-F238E27FC236}">
                  <a16:creationId xmlns:a16="http://schemas.microsoft.com/office/drawing/2014/main" id="{985B7622-4BDC-4640-9F0A-5BAEEADA1807}"/>
                </a:ext>
              </a:extLst>
            </p:cNvPr>
            <p:cNvSpPr>
              <a:spLocks noEditPoints="1"/>
            </p:cNvSpPr>
            <p:nvPr userDrawn="1"/>
          </p:nvSpPr>
          <p:spPr bwMode="auto">
            <a:xfrm>
              <a:off x="2797" y="2973"/>
              <a:ext cx="115" cy="114"/>
            </a:xfrm>
            <a:custGeom>
              <a:avLst/>
              <a:gdLst>
                <a:gd name="T0" fmla="*/ 90 w 192"/>
                <a:gd name="T1" fmla="*/ 22 h 183"/>
                <a:gd name="T2" fmla="*/ 90 w 192"/>
                <a:gd name="T3" fmla="*/ 22 h 183"/>
                <a:gd name="T4" fmla="*/ 44 w 192"/>
                <a:gd name="T5" fmla="*/ 91 h 183"/>
                <a:gd name="T6" fmla="*/ 103 w 192"/>
                <a:gd name="T7" fmla="*/ 160 h 183"/>
                <a:gd name="T8" fmla="*/ 148 w 192"/>
                <a:gd name="T9" fmla="*/ 91 h 183"/>
                <a:gd name="T10" fmla="*/ 90 w 192"/>
                <a:gd name="T11" fmla="*/ 22 h 183"/>
                <a:gd name="T12" fmla="*/ 191 w 192"/>
                <a:gd name="T13" fmla="*/ 87 h 183"/>
                <a:gd name="T14" fmla="*/ 191 w 192"/>
                <a:gd name="T15" fmla="*/ 87 h 183"/>
                <a:gd name="T16" fmla="*/ 96 w 192"/>
                <a:gd name="T17" fmla="*/ 181 h 183"/>
                <a:gd name="T18" fmla="*/ 2 w 192"/>
                <a:gd name="T19" fmla="*/ 96 h 183"/>
                <a:gd name="T20" fmla="*/ 96 w 192"/>
                <a:gd name="T21" fmla="*/ 2 h 183"/>
                <a:gd name="T22" fmla="*/ 191 w 192"/>
                <a:gd name="T23" fmla="*/ 8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3">
                  <a:moveTo>
                    <a:pt x="90" y="22"/>
                  </a:moveTo>
                  <a:lnTo>
                    <a:pt x="90" y="22"/>
                  </a:lnTo>
                  <a:cubicBezTo>
                    <a:pt x="60" y="24"/>
                    <a:pt x="41" y="50"/>
                    <a:pt x="44" y="91"/>
                  </a:cubicBezTo>
                  <a:cubicBezTo>
                    <a:pt x="49" y="136"/>
                    <a:pt x="69" y="162"/>
                    <a:pt x="103" y="160"/>
                  </a:cubicBezTo>
                  <a:cubicBezTo>
                    <a:pt x="132" y="159"/>
                    <a:pt x="152" y="133"/>
                    <a:pt x="148" y="91"/>
                  </a:cubicBezTo>
                  <a:cubicBezTo>
                    <a:pt x="144" y="47"/>
                    <a:pt x="124" y="21"/>
                    <a:pt x="90" y="22"/>
                  </a:cubicBezTo>
                  <a:close/>
                  <a:moveTo>
                    <a:pt x="191" y="87"/>
                  </a:moveTo>
                  <a:lnTo>
                    <a:pt x="191" y="87"/>
                  </a:lnTo>
                  <a:cubicBezTo>
                    <a:pt x="192" y="141"/>
                    <a:pt x="153" y="178"/>
                    <a:pt x="96" y="181"/>
                  </a:cubicBezTo>
                  <a:cubicBezTo>
                    <a:pt x="43" y="183"/>
                    <a:pt x="4" y="146"/>
                    <a:pt x="2" y="96"/>
                  </a:cubicBezTo>
                  <a:cubicBezTo>
                    <a:pt x="0" y="42"/>
                    <a:pt x="39" y="5"/>
                    <a:pt x="96" y="2"/>
                  </a:cubicBezTo>
                  <a:cubicBezTo>
                    <a:pt x="150" y="0"/>
                    <a:pt x="189" y="37"/>
                    <a:pt x="191" y="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18" name="Freeform 10">
              <a:extLst>
                <a:ext uri="{FF2B5EF4-FFF2-40B4-BE49-F238E27FC236}">
                  <a16:creationId xmlns:a16="http://schemas.microsoft.com/office/drawing/2014/main" id="{F7F3E100-5613-484A-B1E3-F84ADB5552E4}"/>
                </a:ext>
              </a:extLst>
            </p:cNvPr>
            <p:cNvSpPr>
              <a:spLocks/>
            </p:cNvSpPr>
            <p:nvPr userDrawn="1"/>
          </p:nvSpPr>
          <p:spPr bwMode="auto">
            <a:xfrm>
              <a:off x="1171" y="2976"/>
              <a:ext cx="103" cy="110"/>
            </a:xfrm>
            <a:custGeom>
              <a:avLst/>
              <a:gdLst>
                <a:gd name="T0" fmla="*/ 146 w 171"/>
                <a:gd name="T1" fmla="*/ 2 h 176"/>
                <a:gd name="T2" fmla="*/ 146 w 171"/>
                <a:gd name="T3" fmla="*/ 2 h 176"/>
                <a:gd name="T4" fmla="*/ 99 w 171"/>
                <a:gd name="T5" fmla="*/ 115 h 176"/>
                <a:gd name="T6" fmla="*/ 42 w 171"/>
                <a:gd name="T7" fmla="*/ 2 h 176"/>
                <a:gd name="T8" fmla="*/ 41 w 171"/>
                <a:gd name="T9" fmla="*/ 2 h 176"/>
                <a:gd name="T10" fmla="*/ 32 w 171"/>
                <a:gd name="T11" fmla="*/ 2 h 176"/>
                <a:gd name="T12" fmla="*/ 9 w 171"/>
                <a:gd name="T13" fmla="*/ 1 h 176"/>
                <a:gd name="T14" fmla="*/ 1 w 171"/>
                <a:gd name="T15" fmla="*/ 0 h 176"/>
                <a:gd name="T16" fmla="*/ 0 w 171"/>
                <a:gd name="T17" fmla="*/ 0 h 176"/>
                <a:gd name="T18" fmla="*/ 66 w 171"/>
                <a:gd name="T19" fmla="*/ 132 h 176"/>
                <a:gd name="T20" fmla="*/ 87 w 171"/>
                <a:gd name="T21" fmla="*/ 172 h 176"/>
                <a:gd name="T22" fmla="*/ 94 w 171"/>
                <a:gd name="T23" fmla="*/ 176 h 176"/>
                <a:gd name="T24" fmla="*/ 104 w 171"/>
                <a:gd name="T25" fmla="*/ 160 h 176"/>
                <a:gd name="T26" fmla="*/ 171 w 171"/>
                <a:gd name="T27" fmla="*/ 1 h 176"/>
                <a:gd name="T28" fmla="*/ 151 w 171"/>
                <a:gd name="T29" fmla="*/ 2 h 176"/>
                <a:gd name="T30" fmla="*/ 146 w 171"/>
                <a:gd name="T31"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6">
                  <a:moveTo>
                    <a:pt x="146" y="2"/>
                  </a:moveTo>
                  <a:lnTo>
                    <a:pt x="146" y="2"/>
                  </a:lnTo>
                  <a:cubicBezTo>
                    <a:pt x="130" y="44"/>
                    <a:pt x="108" y="95"/>
                    <a:pt x="99" y="115"/>
                  </a:cubicBezTo>
                  <a:cubicBezTo>
                    <a:pt x="89" y="97"/>
                    <a:pt x="64" y="48"/>
                    <a:pt x="42" y="2"/>
                  </a:cubicBezTo>
                  <a:cubicBezTo>
                    <a:pt x="42" y="2"/>
                    <a:pt x="41" y="2"/>
                    <a:pt x="41" y="2"/>
                  </a:cubicBezTo>
                  <a:cubicBezTo>
                    <a:pt x="37" y="2"/>
                    <a:pt x="36" y="2"/>
                    <a:pt x="32" y="2"/>
                  </a:cubicBezTo>
                  <a:cubicBezTo>
                    <a:pt x="24" y="2"/>
                    <a:pt x="18" y="2"/>
                    <a:pt x="9" y="1"/>
                  </a:cubicBezTo>
                  <a:cubicBezTo>
                    <a:pt x="5" y="0"/>
                    <a:pt x="2" y="0"/>
                    <a:pt x="1" y="0"/>
                  </a:cubicBezTo>
                  <a:lnTo>
                    <a:pt x="0" y="0"/>
                  </a:lnTo>
                  <a:lnTo>
                    <a:pt x="66" y="132"/>
                  </a:lnTo>
                  <a:cubicBezTo>
                    <a:pt x="78" y="156"/>
                    <a:pt x="85" y="169"/>
                    <a:pt x="87" y="172"/>
                  </a:cubicBezTo>
                  <a:cubicBezTo>
                    <a:pt x="89" y="175"/>
                    <a:pt x="91" y="176"/>
                    <a:pt x="94" y="176"/>
                  </a:cubicBezTo>
                  <a:cubicBezTo>
                    <a:pt x="97" y="176"/>
                    <a:pt x="98" y="173"/>
                    <a:pt x="104" y="160"/>
                  </a:cubicBezTo>
                  <a:cubicBezTo>
                    <a:pt x="109" y="149"/>
                    <a:pt x="153" y="45"/>
                    <a:pt x="171" y="1"/>
                  </a:cubicBezTo>
                  <a:cubicBezTo>
                    <a:pt x="165" y="2"/>
                    <a:pt x="155" y="2"/>
                    <a:pt x="151" y="2"/>
                  </a:cubicBezTo>
                  <a:cubicBezTo>
                    <a:pt x="150" y="2"/>
                    <a:pt x="148" y="2"/>
                    <a:pt x="14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2" name="Freeform 11">
              <a:extLst>
                <a:ext uri="{FF2B5EF4-FFF2-40B4-BE49-F238E27FC236}">
                  <a16:creationId xmlns:a16="http://schemas.microsoft.com/office/drawing/2014/main" id="{CD0B3914-A89B-4B6D-9485-6EBFA3AE2D43}"/>
                </a:ext>
              </a:extLst>
            </p:cNvPr>
            <p:cNvSpPr>
              <a:spLocks/>
            </p:cNvSpPr>
            <p:nvPr userDrawn="1"/>
          </p:nvSpPr>
          <p:spPr bwMode="auto">
            <a:xfrm>
              <a:off x="1851" y="2917"/>
              <a:ext cx="118" cy="169"/>
            </a:xfrm>
            <a:custGeom>
              <a:avLst/>
              <a:gdLst>
                <a:gd name="T0" fmla="*/ 104 w 195"/>
                <a:gd name="T1" fmla="*/ 104 h 273"/>
                <a:gd name="T2" fmla="*/ 104 w 195"/>
                <a:gd name="T3" fmla="*/ 104 h 273"/>
                <a:gd name="T4" fmla="*/ 52 w 195"/>
                <a:gd name="T5" fmla="*/ 84 h 273"/>
                <a:gd name="T6" fmla="*/ 40 w 195"/>
                <a:gd name="T7" fmla="*/ 61 h 273"/>
                <a:gd name="T8" fmla="*/ 54 w 195"/>
                <a:gd name="T9" fmla="*/ 34 h 273"/>
                <a:gd name="T10" fmla="*/ 88 w 195"/>
                <a:gd name="T11" fmla="*/ 23 h 273"/>
                <a:gd name="T12" fmla="*/ 131 w 195"/>
                <a:gd name="T13" fmla="*/ 36 h 273"/>
                <a:gd name="T14" fmla="*/ 166 w 195"/>
                <a:gd name="T15" fmla="*/ 73 h 273"/>
                <a:gd name="T16" fmla="*/ 172 w 195"/>
                <a:gd name="T17" fmla="*/ 75 h 273"/>
                <a:gd name="T18" fmla="*/ 177 w 195"/>
                <a:gd name="T19" fmla="*/ 69 h 273"/>
                <a:gd name="T20" fmla="*/ 176 w 195"/>
                <a:gd name="T21" fmla="*/ 63 h 273"/>
                <a:gd name="T22" fmla="*/ 171 w 195"/>
                <a:gd name="T23" fmla="*/ 22 h 273"/>
                <a:gd name="T24" fmla="*/ 91 w 195"/>
                <a:gd name="T25" fmla="*/ 0 h 273"/>
                <a:gd name="T26" fmla="*/ 24 w 195"/>
                <a:gd name="T27" fmla="*/ 22 h 273"/>
                <a:gd name="T28" fmla="*/ 0 w 195"/>
                <a:gd name="T29" fmla="*/ 72 h 273"/>
                <a:gd name="T30" fmla="*/ 36 w 195"/>
                <a:gd name="T31" fmla="*/ 129 h 273"/>
                <a:gd name="T32" fmla="*/ 87 w 195"/>
                <a:gd name="T33" fmla="*/ 152 h 273"/>
                <a:gd name="T34" fmla="*/ 139 w 195"/>
                <a:gd name="T35" fmla="*/ 177 h 273"/>
                <a:gd name="T36" fmla="*/ 153 w 195"/>
                <a:gd name="T37" fmla="*/ 204 h 273"/>
                <a:gd name="T38" fmla="*/ 138 w 195"/>
                <a:gd name="T39" fmla="*/ 236 h 273"/>
                <a:gd name="T40" fmla="*/ 98 w 195"/>
                <a:gd name="T41" fmla="*/ 250 h 273"/>
                <a:gd name="T42" fmla="*/ 47 w 195"/>
                <a:gd name="T43" fmla="*/ 231 h 273"/>
                <a:gd name="T44" fmla="*/ 14 w 195"/>
                <a:gd name="T45" fmla="*/ 188 h 273"/>
                <a:gd name="T46" fmla="*/ 6 w 195"/>
                <a:gd name="T47" fmla="*/ 178 h 273"/>
                <a:gd name="T48" fmla="*/ 0 w 195"/>
                <a:gd name="T49" fmla="*/ 184 h 273"/>
                <a:gd name="T50" fmla="*/ 0 w 195"/>
                <a:gd name="T51" fmla="*/ 190 h 273"/>
                <a:gd name="T52" fmla="*/ 4 w 195"/>
                <a:gd name="T53" fmla="*/ 245 h 273"/>
                <a:gd name="T54" fmla="*/ 99 w 195"/>
                <a:gd name="T55" fmla="*/ 273 h 273"/>
                <a:gd name="T56" fmla="*/ 195 w 195"/>
                <a:gd name="T57" fmla="*/ 187 h 273"/>
                <a:gd name="T58" fmla="*/ 104 w 195"/>
                <a:gd name="T5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273">
                  <a:moveTo>
                    <a:pt x="104" y="104"/>
                  </a:moveTo>
                  <a:lnTo>
                    <a:pt x="104" y="104"/>
                  </a:lnTo>
                  <a:cubicBezTo>
                    <a:pt x="81" y="97"/>
                    <a:pt x="60" y="91"/>
                    <a:pt x="52" y="84"/>
                  </a:cubicBezTo>
                  <a:cubicBezTo>
                    <a:pt x="43" y="77"/>
                    <a:pt x="40" y="70"/>
                    <a:pt x="40" y="61"/>
                  </a:cubicBezTo>
                  <a:cubicBezTo>
                    <a:pt x="40" y="50"/>
                    <a:pt x="45" y="41"/>
                    <a:pt x="54" y="34"/>
                  </a:cubicBezTo>
                  <a:cubicBezTo>
                    <a:pt x="63" y="27"/>
                    <a:pt x="75" y="23"/>
                    <a:pt x="88" y="23"/>
                  </a:cubicBezTo>
                  <a:cubicBezTo>
                    <a:pt x="103" y="23"/>
                    <a:pt x="117" y="27"/>
                    <a:pt x="131" y="36"/>
                  </a:cubicBezTo>
                  <a:cubicBezTo>
                    <a:pt x="155" y="52"/>
                    <a:pt x="161" y="67"/>
                    <a:pt x="166" y="73"/>
                  </a:cubicBezTo>
                  <a:cubicBezTo>
                    <a:pt x="167" y="74"/>
                    <a:pt x="169" y="75"/>
                    <a:pt x="172" y="75"/>
                  </a:cubicBezTo>
                  <a:cubicBezTo>
                    <a:pt x="175" y="75"/>
                    <a:pt x="177" y="73"/>
                    <a:pt x="177" y="69"/>
                  </a:cubicBezTo>
                  <a:lnTo>
                    <a:pt x="176" y="63"/>
                  </a:lnTo>
                  <a:lnTo>
                    <a:pt x="171" y="22"/>
                  </a:lnTo>
                  <a:cubicBezTo>
                    <a:pt x="147" y="13"/>
                    <a:pt x="120" y="0"/>
                    <a:pt x="91" y="0"/>
                  </a:cubicBezTo>
                  <a:cubicBezTo>
                    <a:pt x="63" y="0"/>
                    <a:pt x="41" y="7"/>
                    <a:pt x="24" y="22"/>
                  </a:cubicBezTo>
                  <a:cubicBezTo>
                    <a:pt x="8" y="37"/>
                    <a:pt x="0" y="50"/>
                    <a:pt x="0" y="72"/>
                  </a:cubicBezTo>
                  <a:cubicBezTo>
                    <a:pt x="0" y="95"/>
                    <a:pt x="15" y="115"/>
                    <a:pt x="36" y="129"/>
                  </a:cubicBezTo>
                  <a:cubicBezTo>
                    <a:pt x="47" y="136"/>
                    <a:pt x="64" y="144"/>
                    <a:pt x="87" y="152"/>
                  </a:cubicBezTo>
                  <a:cubicBezTo>
                    <a:pt x="110" y="160"/>
                    <a:pt x="130" y="168"/>
                    <a:pt x="139" y="177"/>
                  </a:cubicBezTo>
                  <a:cubicBezTo>
                    <a:pt x="149" y="186"/>
                    <a:pt x="153" y="193"/>
                    <a:pt x="153" y="204"/>
                  </a:cubicBezTo>
                  <a:cubicBezTo>
                    <a:pt x="153" y="216"/>
                    <a:pt x="148" y="227"/>
                    <a:pt x="138" y="236"/>
                  </a:cubicBezTo>
                  <a:cubicBezTo>
                    <a:pt x="128" y="245"/>
                    <a:pt x="115" y="250"/>
                    <a:pt x="98" y="250"/>
                  </a:cubicBezTo>
                  <a:cubicBezTo>
                    <a:pt x="79" y="250"/>
                    <a:pt x="61" y="244"/>
                    <a:pt x="47" y="231"/>
                  </a:cubicBezTo>
                  <a:cubicBezTo>
                    <a:pt x="33" y="219"/>
                    <a:pt x="22" y="208"/>
                    <a:pt x="14" y="188"/>
                  </a:cubicBezTo>
                  <a:cubicBezTo>
                    <a:pt x="11" y="182"/>
                    <a:pt x="8" y="178"/>
                    <a:pt x="6" y="178"/>
                  </a:cubicBezTo>
                  <a:cubicBezTo>
                    <a:pt x="2" y="178"/>
                    <a:pt x="0" y="180"/>
                    <a:pt x="0" y="184"/>
                  </a:cubicBezTo>
                  <a:cubicBezTo>
                    <a:pt x="0" y="185"/>
                    <a:pt x="0" y="187"/>
                    <a:pt x="0" y="190"/>
                  </a:cubicBezTo>
                  <a:lnTo>
                    <a:pt x="4" y="245"/>
                  </a:lnTo>
                  <a:cubicBezTo>
                    <a:pt x="26" y="257"/>
                    <a:pt x="61" y="273"/>
                    <a:pt x="99" y="273"/>
                  </a:cubicBezTo>
                  <a:cubicBezTo>
                    <a:pt x="160" y="273"/>
                    <a:pt x="195" y="229"/>
                    <a:pt x="195" y="187"/>
                  </a:cubicBezTo>
                  <a:cubicBezTo>
                    <a:pt x="195" y="156"/>
                    <a:pt x="177" y="129"/>
                    <a:pt x="104"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3" name="Freeform 12">
              <a:extLst>
                <a:ext uri="{FF2B5EF4-FFF2-40B4-BE49-F238E27FC236}">
                  <a16:creationId xmlns:a16="http://schemas.microsoft.com/office/drawing/2014/main" id="{42253408-3225-40A0-980C-9BA926544B01}"/>
                </a:ext>
              </a:extLst>
            </p:cNvPr>
            <p:cNvSpPr>
              <a:spLocks noEditPoints="1"/>
            </p:cNvSpPr>
            <p:nvPr userDrawn="1"/>
          </p:nvSpPr>
          <p:spPr bwMode="auto">
            <a:xfrm>
              <a:off x="2164" y="2974"/>
              <a:ext cx="88" cy="112"/>
            </a:xfrm>
            <a:custGeom>
              <a:avLst/>
              <a:gdLst>
                <a:gd name="T0" fmla="*/ 106 w 146"/>
                <a:gd name="T1" fmla="*/ 112 h 181"/>
                <a:gd name="T2" fmla="*/ 106 w 146"/>
                <a:gd name="T3" fmla="*/ 112 h 181"/>
                <a:gd name="T4" fmla="*/ 68 w 146"/>
                <a:gd name="T5" fmla="*/ 155 h 181"/>
                <a:gd name="T6" fmla="*/ 42 w 146"/>
                <a:gd name="T7" fmla="*/ 134 h 181"/>
                <a:gd name="T8" fmla="*/ 77 w 146"/>
                <a:gd name="T9" fmla="*/ 100 h 181"/>
                <a:gd name="T10" fmla="*/ 106 w 146"/>
                <a:gd name="T11" fmla="*/ 85 h 181"/>
                <a:gd name="T12" fmla="*/ 106 w 146"/>
                <a:gd name="T13" fmla="*/ 112 h 181"/>
                <a:gd name="T14" fmla="*/ 106 w 146"/>
                <a:gd name="T15" fmla="*/ 112 h 181"/>
                <a:gd name="T16" fmla="*/ 81 w 146"/>
                <a:gd name="T17" fmla="*/ 0 h 181"/>
                <a:gd name="T18" fmla="*/ 81 w 146"/>
                <a:gd name="T19" fmla="*/ 0 h 181"/>
                <a:gd name="T20" fmla="*/ 35 w 146"/>
                <a:gd name="T21" fmla="*/ 8 h 181"/>
                <a:gd name="T22" fmla="*/ 11 w 146"/>
                <a:gd name="T23" fmla="*/ 40 h 181"/>
                <a:gd name="T24" fmla="*/ 30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7 w 146"/>
                <a:gd name="T39" fmla="*/ 98 h 181"/>
                <a:gd name="T40" fmla="*/ 0 w 146"/>
                <a:gd name="T41" fmla="*/ 139 h 181"/>
                <a:gd name="T42" fmla="*/ 52 w 146"/>
                <a:gd name="T43" fmla="*/ 181 h 181"/>
                <a:gd name="T44" fmla="*/ 106 w 146"/>
                <a:gd name="T45" fmla="*/ 150 h 181"/>
                <a:gd name="T46" fmla="*/ 130 w 146"/>
                <a:gd name="T47" fmla="*/ 181 h 181"/>
                <a:gd name="T48" fmla="*/ 146 w 146"/>
                <a:gd name="T49" fmla="*/ 178 h 181"/>
                <a:gd name="T50" fmla="*/ 146 w 146"/>
                <a:gd name="T51" fmla="*/ 57 h 181"/>
                <a:gd name="T52" fmla="*/ 81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6" y="112"/>
                  </a:moveTo>
                  <a:lnTo>
                    <a:pt x="106" y="112"/>
                  </a:lnTo>
                  <a:cubicBezTo>
                    <a:pt x="106" y="138"/>
                    <a:pt x="89" y="154"/>
                    <a:pt x="68" y="155"/>
                  </a:cubicBezTo>
                  <a:cubicBezTo>
                    <a:pt x="52" y="156"/>
                    <a:pt x="42" y="148"/>
                    <a:pt x="42" y="134"/>
                  </a:cubicBezTo>
                  <a:cubicBezTo>
                    <a:pt x="42" y="118"/>
                    <a:pt x="51" y="111"/>
                    <a:pt x="77" y="100"/>
                  </a:cubicBezTo>
                  <a:cubicBezTo>
                    <a:pt x="92" y="94"/>
                    <a:pt x="102" y="89"/>
                    <a:pt x="106" y="85"/>
                  </a:cubicBezTo>
                  <a:lnTo>
                    <a:pt x="106" y="112"/>
                  </a:lnTo>
                  <a:lnTo>
                    <a:pt x="106" y="112"/>
                  </a:lnTo>
                  <a:close/>
                  <a:moveTo>
                    <a:pt x="81" y="0"/>
                  </a:moveTo>
                  <a:lnTo>
                    <a:pt x="81" y="0"/>
                  </a:lnTo>
                  <a:cubicBezTo>
                    <a:pt x="62" y="0"/>
                    <a:pt x="49" y="2"/>
                    <a:pt x="35" y="8"/>
                  </a:cubicBezTo>
                  <a:cubicBezTo>
                    <a:pt x="20" y="15"/>
                    <a:pt x="11" y="26"/>
                    <a:pt x="11" y="40"/>
                  </a:cubicBezTo>
                  <a:cubicBezTo>
                    <a:pt x="11" y="52"/>
                    <a:pt x="19" y="59"/>
                    <a:pt x="30" y="59"/>
                  </a:cubicBezTo>
                  <a:cubicBezTo>
                    <a:pt x="44" y="59"/>
                    <a:pt x="52" y="53"/>
                    <a:pt x="55" y="40"/>
                  </a:cubicBezTo>
                  <a:cubicBezTo>
                    <a:pt x="58" y="28"/>
                    <a:pt x="72" y="21"/>
                    <a:pt x="83" y="21"/>
                  </a:cubicBezTo>
                  <a:cubicBezTo>
                    <a:pt x="90" y="21"/>
                    <a:pt x="96" y="23"/>
                    <a:pt x="100" y="28"/>
                  </a:cubicBezTo>
                  <a:cubicBezTo>
                    <a:pt x="109" y="37"/>
                    <a:pt x="107" y="53"/>
                    <a:pt x="102" y="61"/>
                  </a:cubicBezTo>
                  <a:cubicBezTo>
                    <a:pt x="99" y="66"/>
                    <a:pt x="95" y="70"/>
                    <a:pt x="91" y="73"/>
                  </a:cubicBezTo>
                  <a:cubicBezTo>
                    <a:pt x="86" y="75"/>
                    <a:pt x="81" y="79"/>
                    <a:pt x="66" y="83"/>
                  </a:cubicBezTo>
                  <a:cubicBezTo>
                    <a:pt x="48" y="89"/>
                    <a:pt x="35" y="94"/>
                    <a:pt x="27" y="98"/>
                  </a:cubicBezTo>
                  <a:cubicBezTo>
                    <a:pt x="11" y="106"/>
                    <a:pt x="0" y="118"/>
                    <a:pt x="0" y="139"/>
                  </a:cubicBezTo>
                  <a:cubicBezTo>
                    <a:pt x="0" y="161"/>
                    <a:pt x="21" y="181"/>
                    <a:pt x="52" y="181"/>
                  </a:cubicBezTo>
                  <a:cubicBezTo>
                    <a:pt x="97" y="181"/>
                    <a:pt x="106" y="150"/>
                    <a:pt x="106" y="150"/>
                  </a:cubicBezTo>
                  <a:cubicBezTo>
                    <a:pt x="106" y="174"/>
                    <a:pt x="116" y="181"/>
                    <a:pt x="130" y="181"/>
                  </a:cubicBezTo>
                  <a:cubicBezTo>
                    <a:pt x="135" y="181"/>
                    <a:pt x="141" y="180"/>
                    <a:pt x="146" y="178"/>
                  </a:cubicBezTo>
                  <a:lnTo>
                    <a:pt x="146" y="57"/>
                  </a:lnTo>
                  <a:cubicBezTo>
                    <a:pt x="146" y="19"/>
                    <a:pt x="122" y="0"/>
                    <a:pt x="8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4" name="Freeform 13">
              <a:extLst>
                <a:ext uri="{FF2B5EF4-FFF2-40B4-BE49-F238E27FC236}">
                  <a16:creationId xmlns:a16="http://schemas.microsoft.com/office/drawing/2014/main" id="{1D96613E-9245-4A01-A95B-FBD659B9C15A}"/>
                </a:ext>
              </a:extLst>
            </p:cNvPr>
            <p:cNvSpPr>
              <a:spLocks noEditPoints="1"/>
            </p:cNvSpPr>
            <p:nvPr userDrawn="1"/>
          </p:nvSpPr>
          <p:spPr bwMode="auto">
            <a:xfrm>
              <a:off x="3416" y="2974"/>
              <a:ext cx="87" cy="112"/>
            </a:xfrm>
            <a:custGeom>
              <a:avLst/>
              <a:gdLst>
                <a:gd name="T0" fmla="*/ 107 w 146"/>
                <a:gd name="T1" fmla="*/ 112 h 181"/>
                <a:gd name="T2" fmla="*/ 107 w 146"/>
                <a:gd name="T3" fmla="*/ 112 h 181"/>
                <a:gd name="T4" fmla="*/ 68 w 146"/>
                <a:gd name="T5" fmla="*/ 155 h 181"/>
                <a:gd name="T6" fmla="*/ 43 w 146"/>
                <a:gd name="T7" fmla="*/ 134 h 181"/>
                <a:gd name="T8" fmla="*/ 78 w 146"/>
                <a:gd name="T9" fmla="*/ 100 h 181"/>
                <a:gd name="T10" fmla="*/ 107 w 146"/>
                <a:gd name="T11" fmla="*/ 85 h 181"/>
                <a:gd name="T12" fmla="*/ 107 w 146"/>
                <a:gd name="T13" fmla="*/ 112 h 181"/>
                <a:gd name="T14" fmla="*/ 107 w 146"/>
                <a:gd name="T15" fmla="*/ 112 h 181"/>
                <a:gd name="T16" fmla="*/ 82 w 146"/>
                <a:gd name="T17" fmla="*/ 0 h 181"/>
                <a:gd name="T18" fmla="*/ 82 w 146"/>
                <a:gd name="T19" fmla="*/ 0 h 181"/>
                <a:gd name="T20" fmla="*/ 35 w 146"/>
                <a:gd name="T21" fmla="*/ 8 h 181"/>
                <a:gd name="T22" fmla="*/ 11 w 146"/>
                <a:gd name="T23" fmla="*/ 40 h 181"/>
                <a:gd name="T24" fmla="*/ 31 w 146"/>
                <a:gd name="T25" fmla="*/ 59 h 181"/>
                <a:gd name="T26" fmla="*/ 55 w 146"/>
                <a:gd name="T27" fmla="*/ 40 h 181"/>
                <a:gd name="T28" fmla="*/ 83 w 146"/>
                <a:gd name="T29" fmla="*/ 21 h 181"/>
                <a:gd name="T30" fmla="*/ 100 w 146"/>
                <a:gd name="T31" fmla="*/ 28 h 181"/>
                <a:gd name="T32" fmla="*/ 102 w 146"/>
                <a:gd name="T33" fmla="*/ 61 h 181"/>
                <a:gd name="T34" fmla="*/ 91 w 146"/>
                <a:gd name="T35" fmla="*/ 73 h 181"/>
                <a:gd name="T36" fmla="*/ 66 w 146"/>
                <a:gd name="T37" fmla="*/ 83 h 181"/>
                <a:gd name="T38" fmla="*/ 28 w 146"/>
                <a:gd name="T39" fmla="*/ 98 h 181"/>
                <a:gd name="T40" fmla="*/ 0 w 146"/>
                <a:gd name="T41" fmla="*/ 139 h 181"/>
                <a:gd name="T42" fmla="*/ 52 w 146"/>
                <a:gd name="T43" fmla="*/ 181 h 181"/>
                <a:gd name="T44" fmla="*/ 107 w 146"/>
                <a:gd name="T45" fmla="*/ 150 h 181"/>
                <a:gd name="T46" fmla="*/ 131 w 146"/>
                <a:gd name="T47" fmla="*/ 181 h 181"/>
                <a:gd name="T48" fmla="*/ 146 w 146"/>
                <a:gd name="T49" fmla="*/ 178 h 181"/>
                <a:gd name="T50" fmla="*/ 146 w 146"/>
                <a:gd name="T51" fmla="*/ 57 h 181"/>
                <a:gd name="T52" fmla="*/ 82 w 146"/>
                <a:gd name="T5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181">
                  <a:moveTo>
                    <a:pt x="107" y="112"/>
                  </a:moveTo>
                  <a:lnTo>
                    <a:pt x="107" y="112"/>
                  </a:lnTo>
                  <a:cubicBezTo>
                    <a:pt x="107" y="138"/>
                    <a:pt x="89" y="154"/>
                    <a:pt x="68" y="155"/>
                  </a:cubicBezTo>
                  <a:cubicBezTo>
                    <a:pt x="53" y="156"/>
                    <a:pt x="43" y="148"/>
                    <a:pt x="43" y="134"/>
                  </a:cubicBezTo>
                  <a:cubicBezTo>
                    <a:pt x="43" y="118"/>
                    <a:pt x="51" y="111"/>
                    <a:pt x="78" y="100"/>
                  </a:cubicBezTo>
                  <a:cubicBezTo>
                    <a:pt x="93" y="94"/>
                    <a:pt x="103" y="89"/>
                    <a:pt x="107" y="85"/>
                  </a:cubicBezTo>
                  <a:lnTo>
                    <a:pt x="107" y="112"/>
                  </a:lnTo>
                  <a:lnTo>
                    <a:pt x="107" y="112"/>
                  </a:lnTo>
                  <a:close/>
                  <a:moveTo>
                    <a:pt x="82" y="0"/>
                  </a:moveTo>
                  <a:lnTo>
                    <a:pt x="82" y="0"/>
                  </a:lnTo>
                  <a:cubicBezTo>
                    <a:pt x="62" y="0"/>
                    <a:pt x="49" y="2"/>
                    <a:pt x="35" y="8"/>
                  </a:cubicBezTo>
                  <a:cubicBezTo>
                    <a:pt x="21" y="15"/>
                    <a:pt x="11" y="26"/>
                    <a:pt x="11" y="40"/>
                  </a:cubicBezTo>
                  <a:cubicBezTo>
                    <a:pt x="11" y="52"/>
                    <a:pt x="19" y="59"/>
                    <a:pt x="31" y="59"/>
                  </a:cubicBezTo>
                  <a:cubicBezTo>
                    <a:pt x="44" y="59"/>
                    <a:pt x="52" y="53"/>
                    <a:pt x="55" y="40"/>
                  </a:cubicBezTo>
                  <a:cubicBezTo>
                    <a:pt x="58" y="28"/>
                    <a:pt x="73" y="21"/>
                    <a:pt x="83" y="21"/>
                  </a:cubicBezTo>
                  <a:cubicBezTo>
                    <a:pt x="91" y="21"/>
                    <a:pt x="96" y="23"/>
                    <a:pt x="100" y="28"/>
                  </a:cubicBezTo>
                  <a:cubicBezTo>
                    <a:pt x="109" y="37"/>
                    <a:pt x="107" y="53"/>
                    <a:pt x="102" y="61"/>
                  </a:cubicBezTo>
                  <a:cubicBezTo>
                    <a:pt x="99" y="66"/>
                    <a:pt x="96" y="70"/>
                    <a:pt x="91" y="73"/>
                  </a:cubicBezTo>
                  <a:cubicBezTo>
                    <a:pt x="87" y="75"/>
                    <a:pt x="81" y="79"/>
                    <a:pt x="66" y="83"/>
                  </a:cubicBezTo>
                  <a:cubicBezTo>
                    <a:pt x="48" y="89"/>
                    <a:pt x="35" y="94"/>
                    <a:pt x="28" y="98"/>
                  </a:cubicBezTo>
                  <a:cubicBezTo>
                    <a:pt x="11" y="106"/>
                    <a:pt x="0" y="118"/>
                    <a:pt x="0" y="139"/>
                  </a:cubicBezTo>
                  <a:cubicBezTo>
                    <a:pt x="0" y="161"/>
                    <a:pt x="22" y="181"/>
                    <a:pt x="52" y="181"/>
                  </a:cubicBezTo>
                  <a:cubicBezTo>
                    <a:pt x="98" y="181"/>
                    <a:pt x="107" y="150"/>
                    <a:pt x="107" y="150"/>
                  </a:cubicBezTo>
                  <a:cubicBezTo>
                    <a:pt x="107" y="174"/>
                    <a:pt x="117" y="181"/>
                    <a:pt x="131" y="181"/>
                  </a:cubicBezTo>
                  <a:cubicBezTo>
                    <a:pt x="135" y="181"/>
                    <a:pt x="141" y="180"/>
                    <a:pt x="146" y="178"/>
                  </a:cubicBezTo>
                  <a:lnTo>
                    <a:pt x="146" y="57"/>
                  </a:lnTo>
                  <a:cubicBezTo>
                    <a:pt x="146" y="19"/>
                    <a:pt x="122" y="0"/>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5" name="Freeform 14">
              <a:extLst>
                <a:ext uri="{FF2B5EF4-FFF2-40B4-BE49-F238E27FC236}">
                  <a16:creationId xmlns:a16="http://schemas.microsoft.com/office/drawing/2014/main" id="{6B798CC3-F443-4750-98A7-F0521B86F1C9}"/>
                </a:ext>
              </a:extLst>
            </p:cNvPr>
            <p:cNvSpPr>
              <a:spLocks/>
            </p:cNvSpPr>
            <p:nvPr userDrawn="1"/>
          </p:nvSpPr>
          <p:spPr bwMode="auto">
            <a:xfrm>
              <a:off x="3556" y="2975"/>
              <a:ext cx="80" cy="111"/>
            </a:xfrm>
            <a:custGeom>
              <a:avLst/>
              <a:gdLst>
                <a:gd name="T0" fmla="*/ 4 w 133"/>
                <a:gd name="T1" fmla="*/ 45 h 179"/>
                <a:gd name="T2" fmla="*/ 4 w 133"/>
                <a:gd name="T3" fmla="*/ 45 h 179"/>
                <a:gd name="T4" fmla="*/ 61 w 133"/>
                <a:gd name="T5" fmla="*/ 103 h 179"/>
                <a:gd name="T6" fmla="*/ 99 w 133"/>
                <a:gd name="T7" fmla="*/ 136 h 179"/>
                <a:gd name="T8" fmla="*/ 70 w 133"/>
                <a:gd name="T9" fmla="*/ 159 h 179"/>
                <a:gd name="T10" fmla="*/ 15 w 133"/>
                <a:gd name="T11" fmla="*/ 122 h 179"/>
                <a:gd name="T12" fmla="*/ 5 w 133"/>
                <a:gd name="T13" fmla="*/ 109 h 179"/>
                <a:gd name="T14" fmla="*/ 0 w 133"/>
                <a:gd name="T15" fmla="*/ 118 h 179"/>
                <a:gd name="T16" fmla="*/ 0 w 133"/>
                <a:gd name="T17" fmla="*/ 155 h 179"/>
                <a:gd name="T18" fmla="*/ 1 w 133"/>
                <a:gd name="T19" fmla="*/ 157 h 179"/>
                <a:gd name="T20" fmla="*/ 70 w 133"/>
                <a:gd name="T21" fmla="*/ 179 h 179"/>
                <a:gd name="T22" fmla="*/ 133 w 133"/>
                <a:gd name="T23" fmla="*/ 127 h 179"/>
                <a:gd name="T24" fmla="*/ 80 w 133"/>
                <a:gd name="T25" fmla="*/ 72 h 179"/>
                <a:gd name="T26" fmla="*/ 35 w 133"/>
                <a:gd name="T27" fmla="*/ 38 h 179"/>
                <a:gd name="T28" fmla="*/ 60 w 133"/>
                <a:gd name="T29" fmla="*/ 19 h 179"/>
                <a:gd name="T30" fmla="*/ 112 w 133"/>
                <a:gd name="T31" fmla="*/ 49 h 179"/>
                <a:gd name="T32" fmla="*/ 122 w 133"/>
                <a:gd name="T33" fmla="*/ 60 h 179"/>
                <a:gd name="T34" fmla="*/ 127 w 133"/>
                <a:gd name="T35" fmla="*/ 52 h 179"/>
                <a:gd name="T36" fmla="*/ 125 w 133"/>
                <a:gd name="T37" fmla="*/ 24 h 179"/>
                <a:gd name="T38" fmla="*/ 124 w 133"/>
                <a:gd name="T39" fmla="*/ 18 h 179"/>
                <a:gd name="T40" fmla="*/ 63 w 133"/>
                <a:gd name="T41" fmla="*/ 0 h 179"/>
                <a:gd name="T42" fmla="*/ 4 w 133"/>
                <a:gd name="T43"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79">
                  <a:moveTo>
                    <a:pt x="4" y="45"/>
                  </a:moveTo>
                  <a:lnTo>
                    <a:pt x="4" y="45"/>
                  </a:lnTo>
                  <a:cubicBezTo>
                    <a:pt x="4" y="70"/>
                    <a:pt x="16" y="81"/>
                    <a:pt x="61" y="103"/>
                  </a:cubicBezTo>
                  <a:cubicBezTo>
                    <a:pt x="81" y="112"/>
                    <a:pt x="99" y="117"/>
                    <a:pt x="99" y="136"/>
                  </a:cubicBezTo>
                  <a:cubicBezTo>
                    <a:pt x="99" y="153"/>
                    <a:pt x="84" y="159"/>
                    <a:pt x="70" y="159"/>
                  </a:cubicBezTo>
                  <a:cubicBezTo>
                    <a:pt x="47" y="159"/>
                    <a:pt x="27" y="152"/>
                    <a:pt x="15" y="122"/>
                  </a:cubicBezTo>
                  <a:cubicBezTo>
                    <a:pt x="11" y="114"/>
                    <a:pt x="8" y="109"/>
                    <a:pt x="5" y="109"/>
                  </a:cubicBezTo>
                  <a:cubicBezTo>
                    <a:pt x="1" y="109"/>
                    <a:pt x="0" y="112"/>
                    <a:pt x="0" y="118"/>
                  </a:cubicBezTo>
                  <a:cubicBezTo>
                    <a:pt x="0" y="132"/>
                    <a:pt x="0" y="145"/>
                    <a:pt x="0" y="155"/>
                  </a:cubicBezTo>
                  <a:cubicBezTo>
                    <a:pt x="0" y="156"/>
                    <a:pt x="0" y="157"/>
                    <a:pt x="1" y="157"/>
                  </a:cubicBezTo>
                  <a:cubicBezTo>
                    <a:pt x="14" y="166"/>
                    <a:pt x="39" y="179"/>
                    <a:pt x="70" y="179"/>
                  </a:cubicBezTo>
                  <a:cubicBezTo>
                    <a:pt x="109" y="179"/>
                    <a:pt x="133" y="152"/>
                    <a:pt x="133" y="127"/>
                  </a:cubicBezTo>
                  <a:cubicBezTo>
                    <a:pt x="133" y="104"/>
                    <a:pt x="119" y="88"/>
                    <a:pt x="80" y="72"/>
                  </a:cubicBezTo>
                  <a:cubicBezTo>
                    <a:pt x="44" y="56"/>
                    <a:pt x="35" y="52"/>
                    <a:pt x="35" y="38"/>
                  </a:cubicBezTo>
                  <a:cubicBezTo>
                    <a:pt x="35" y="28"/>
                    <a:pt x="46" y="19"/>
                    <a:pt x="60" y="19"/>
                  </a:cubicBezTo>
                  <a:cubicBezTo>
                    <a:pt x="83" y="19"/>
                    <a:pt x="101" y="24"/>
                    <a:pt x="112" y="49"/>
                  </a:cubicBezTo>
                  <a:cubicBezTo>
                    <a:pt x="116" y="56"/>
                    <a:pt x="119" y="60"/>
                    <a:pt x="122" y="60"/>
                  </a:cubicBezTo>
                  <a:cubicBezTo>
                    <a:pt x="125" y="60"/>
                    <a:pt x="127" y="57"/>
                    <a:pt x="127" y="52"/>
                  </a:cubicBezTo>
                  <a:cubicBezTo>
                    <a:pt x="127" y="45"/>
                    <a:pt x="126" y="35"/>
                    <a:pt x="125" y="24"/>
                  </a:cubicBezTo>
                  <a:cubicBezTo>
                    <a:pt x="125" y="22"/>
                    <a:pt x="124" y="20"/>
                    <a:pt x="124" y="18"/>
                  </a:cubicBezTo>
                  <a:cubicBezTo>
                    <a:pt x="110" y="10"/>
                    <a:pt x="89" y="0"/>
                    <a:pt x="63" y="0"/>
                  </a:cubicBezTo>
                  <a:cubicBezTo>
                    <a:pt x="29" y="0"/>
                    <a:pt x="4" y="22"/>
                    <a:pt x="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6" name="Freeform 15">
              <a:extLst>
                <a:ext uri="{FF2B5EF4-FFF2-40B4-BE49-F238E27FC236}">
                  <a16:creationId xmlns:a16="http://schemas.microsoft.com/office/drawing/2014/main" id="{441E609D-50AC-43AF-8942-F8173427CF38}"/>
                </a:ext>
              </a:extLst>
            </p:cNvPr>
            <p:cNvSpPr>
              <a:spLocks/>
            </p:cNvSpPr>
            <p:nvPr userDrawn="1"/>
          </p:nvSpPr>
          <p:spPr bwMode="auto">
            <a:xfrm>
              <a:off x="1091" y="2919"/>
              <a:ext cx="31" cy="32"/>
            </a:xfrm>
            <a:custGeom>
              <a:avLst/>
              <a:gdLst>
                <a:gd name="T0" fmla="*/ 25 w 51"/>
                <a:gd name="T1" fmla="*/ 51 h 51"/>
                <a:gd name="T2" fmla="*/ 25 w 51"/>
                <a:gd name="T3" fmla="*/ 51 h 51"/>
                <a:gd name="T4" fmla="*/ 43 w 51"/>
                <a:gd name="T5" fmla="*/ 43 h 51"/>
                <a:gd name="T6" fmla="*/ 51 w 51"/>
                <a:gd name="T7" fmla="*/ 25 h 51"/>
                <a:gd name="T8" fmla="*/ 43 w 51"/>
                <a:gd name="T9" fmla="*/ 7 h 51"/>
                <a:gd name="T10" fmla="*/ 25 w 51"/>
                <a:gd name="T11" fmla="*/ 0 h 51"/>
                <a:gd name="T12" fmla="*/ 7 w 51"/>
                <a:gd name="T13" fmla="*/ 7 h 51"/>
                <a:gd name="T14" fmla="*/ 0 w 51"/>
                <a:gd name="T15" fmla="*/ 25 h 51"/>
                <a:gd name="T16" fmla="*/ 7 w 51"/>
                <a:gd name="T17" fmla="*/ 43 h 51"/>
                <a:gd name="T18" fmla="*/ 25 w 51"/>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lnTo>
                    <a:pt x="25" y="51"/>
                  </a:lnTo>
                  <a:cubicBezTo>
                    <a:pt x="32" y="51"/>
                    <a:pt x="38" y="48"/>
                    <a:pt x="43" y="43"/>
                  </a:cubicBezTo>
                  <a:cubicBezTo>
                    <a:pt x="48" y="38"/>
                    <a:pt x="51" y="32"/>
                    <a:pt x="51" y="25"/>
                  </a:cubicBezTo>
                  <a:cubicBezTo>
                    <a:pt x="51" y="18"/>
                    <a:pt x="48" y="12"/>
                    <a:pt x="43" y="7"/>
                  </a:cubicBezTo>
                  <a:cubicBezTo>
                    <a:pt x="38" y="2"/>
                    <a:pt x="32" y="0"/>
                    <a:pt x="25" y="0"/>
                  </a:cubicBezTo>
                  <a:cubicBezTo>
                    <a:pt x="18" y="0"/>
                    <a:pt x="12" y="2"/>
                    <a:pt x="7" y="7"/>
                  </a:cubicBezTo>
                  <a:cubicBezTo>
                    <a:pt x="2" y="12"/>
                    <a:pt x="0" y="18"/>
                    <a:pt x="0" y="25"/>
                  </a:cubicBezTo>
                  <a:cubicBezTo>
                    <a:pt x="0" y="32"/>
                    <a:pt x="2" y="38"/>
                    <a:pt x="7" y="43"/>
                  </a:cubicBezTo>
                  <a:cubicBezTo>
                    <a:pt x="12" y="48"/>
                    <a:pt x="18" y="51"/>
                    <a:pt x="25"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7" name="Freeform 16">
              <a:extLst>
                <a:ext uri="{FF2B5EF4-FFF2-40B4-BE49-F238E27FC236}">
                  <a16:creationId xmlns:a16="http://schemas.microsoft.com/office/drawing/2014/main" id="{AE0597C4-1386-42BD-A555-112D80487E6D}"/>
                </a:ext>
              </a:extLst>
            </p:cNvPr>
            <p:cNvSpPr>
              <a:spLocks/>
            </p:cNvSpPr>
            <p:nvPr userDrawn="1"/>
          </p:nvSpPr>
          <p:spPr bwMode="auto">
            <a:xfrm>
              <a:off x="1083" y="2974"/>
              <a:ext cx="35" cy="110"/>
            </a:xfrm>
            <a:custGeom>
              <a:avLst/>
              <a:gdLst>
                <a:gd name="T0" fmla="*/ 12 w 59"/>
                <a:gd name="T1" fmla="*/ 4 h 177"/>
                <a:gd name="T2" fmla="*/ 12 w 59"/>
                <a:gd name="T3" fmla="*/ 4 h 177"/>
                <a:gd name="T4" fmla="*/ 8 w 59"/>
                <a:gd name="T5" fmla="*/ 5 h 177"/>
                <a:gd name="T6" fmla="*/ 0 w 59"/>
                <a:gd name="T7" fmla="*/ 10 h 177"/>
                <a:gd name="T8" fmla="*/ 8 w 59"/>
                <a:gd name="T9" fmla="*/ 16 h 177"/>
                <a:gd name="T10" fmla="*/ 19 w 59"/>
                <a:gd name="T11" fmla="*/ 43 h 177"/>
                <a:gd name="T12" fmla="*/ 19 w 59"/>
                <a:gd name="T13" fmla="*/ 177 h 177"/>
                <a:gd name="T14" fmla="*/ 39 w 59"/>
                <a:gd name="T15" fmla="*/ 176 h 177"/>
                <a:gd name="T16" fmla="*/ 59 w 59"/>
                <a:gd name="T17" fmla="*/ 177 h 177"/>
                <a:gd name="T18" fmla="*/ 59 w 59"/>
                <a:gd name="T19" fmla="*/ 0 h 177"/>
                <a:gd name="T20" fmla="*/ 12 w 59"/>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77">
                  <a:moveTo>
                    <a:pt x="12" y="4"/>
                  </a:moveTo>
                  <a:lnTo>
                    <a:pt x="12" y="4"/>
                  </a:lnTo>
                  <a:lnTo>
                    <a:pt x="8" y="5"/>
                  </a:lnTo>
                  <a:cubicBezTo>
                    <a:pt x="3" y="5"/>
                    <a:pt x="0" y="7"/>
                    <a:pt x="0" y="10"/>
                  </a:cubicBezTo>
                  <a:cubicBezTo>
                    <a:pt x="0" y="14"/>
                    <a:pt x="2" y="16"/>
                    <a:pt x="8" y="16"/>
                  </a:cubicBezTo>
                  <a:cubicBezTo>
                    <a:pt x="18" y="18"/>
                    <a:pt x="19" y="21"/>
                    <a:pt x="19" y="43"/>
                  </a:cubicBezTo>
                  <a:lnTo>
                    <a:pt x="19" y="177"/>
                  </a:lnTo>
                  <a:cubicBezTo>
                    <a:pt x="25" y="177"/>
                    <a:pt x="31" y="176"/>
                    <a:pt x="39" y="176"/>
                  </a:cubicBezTo>
                  <a:cubicBezTo>
                    <a:pt x="47" y="176"/>
                    <a:pt x="53" y="177"/>
                    <a:pt x="59" y="177"/>
                  </a:cubicBezTo>
                  <a:lnTo>
                    <a:pt x="59"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8" name="Freeform 17">
              <a:extLst>
                <a:ext uri="{FF2B5EF4-FFF2-40B4-BE49-F238E27FC236}">
                  <a16:creationId xmlns:a16="http://schemas.microsoft.com/office/drawing/2014/main" id="{CCD6B96E-8AD6-4385-BBAF-1D650BBA4F14}"/>
                </a:ext>
              </a:extLst>
            </p:cNvPr>
            <p:cNvSpPr>
              <a:spLocks/>
            </p:cNvSpPr>
            <p:nvPr userDrawn="1"/>
          </p:nvSpPr>
          <p:spPr bwMode="auto">
            <a:xfrm>
              <a:off x="1335" y="2919"/>
              <a:ext cx="31" cy="32"/>
            </a:xfrm>
            <a:custGeom>
              <a:avLst/>
              <a:gdLst>
                <a:gd name="T0" fmla="*/ 26 w 52"/>
                <a:gd name="T1" fmla="*/ 51 h 51"/>
                <a:gd name="T2" fmla="*/ 26 w 52"/>
                <a:gd name="T3" fmla="*/ 51 h 51"/>
                <a:gd name="T4" fmla="*/ 44 w 52"/>
                <a:gd name="T5" fmla="*/ 43 h 51"/>
                <a:gd name="T6" fmla="*/ 52 w 52"/>
                <a:gd name="T7" fmla="*/ 25 h 51"/>
                <a:gd name="T8" fmla="*/ 44 w 52"/>
                <a:gd name="T9" fmla="*/ 7 h 51"/>
                <a:gd name="T10" fmla="*/ 26 w 52"/>
                <a:gd name="T11" fmla="*/ 0 h 51"/>
                <a:gd name="T12" fmla="*/ 8 w 52"/>
                <a:gd name="T13" fmla="*/ 7 h 51"/>
                <a:gd name="T14" fmla="*/ 0 w 52"/>
                <a:gd name="T15" fmla="*/ 25 h 51"/>
                <a:gd name="T16" fmla="*/ 8 w 52"/>
                <a:gd name="T17" fmla="*/ 43 h 51"/>
                <a:gd name="T18" fmla="*/ 26 w 52"/>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lnTo>
                    <a:pt x="26" y="51"/>
                  </a:lnTo>
                  <a:cubicBezTo>
                    <a:pt x="33" y="51"/>
                    <a:pt x="39" y="48"/>
                    <a:pt x="44" y="43"/>
                  </a:cubicBezTo>
                  <a:cubicBezTo>
                    <a:pt x="49" y="38"/>
                    <a:pt x="52" y="32"/>
                    <a:pt x="52" y="25"/>
                  </a:cubicBezTo>
                  <a:cubicBezTo>
                    <a:pt x="52" y="18"/>
                    <a:pt x="49" y="12"/>
                    <a:pt x="44" y="7"/>
                  </a:cubicBezTo>
                  <a:cubicBezTo>
                    <a:pt x="39" y="2"/>
                    <a:pt x="33" y="0"/>
                    <a:pt x="26" y="0"/>
                  </a:cubicBezTo>
                  <a:cubicBezTo>
                    <a:pt x="19" y="0"/>
                    <a:pt x="13" y="2"/>
                    <a:pt x="8" y="7"/>
                  </a:cubicBezTo>
                  <a:cubicBezTo>
                    <a:pt x="3" y="12"/>
                    <a:pt x="0" y="18"/>
                    <a:pt x="0" y="25"/>
                  </a:cubicBezTo>
                  <a:cubicBezTo>
                    <a:pt x="0" y="32"/>
                    <a:pt x="3" y="38"/>
                    <a:pt x="8" y="43"/>
                  </a:cubicBezTo>
                  <a:cubicBezTo>
                    <a:pt x="13" y="48"/>
                    <a:pt x="19" y="51"/>
                    <a:pt x="26"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29" name="Freeform 18">
              <a:extLst>
                <a:ext uri="{FF2B5EF4-FFF2-40B4-BE49-F238E27FC236}">
                  <a16:creationId xmlns:a16="http://schemas.microsoft.com/office/drawing/2014/main" id="{743B3DF8-800B-468C-9FEE-5767705301EA}"/>
                </a:ext>
              </a:extLst>
            </p:cNvPr>
            <p:cNvSpPr>
              <a:spLocks/>
            </p:cNvSpPr>
            <p:nvPr userDrawn="1"/>
          </p:nvSpPr>
          <p:spPr bwMode="auto">
            <a:xfrm>
              <a:off x="1326" y="2974"/>
              <a:ext cx="37" cy="110"/>
            </a:xfrm>
            <a:custGeom>
              <a:avLst/>
              <a:gdLst>
                <a:gd name="T0" fmla="*/ 12 w 60"/>
                <a:gd name="T1" fmla="*/ 4 h 177"/>
                <a:gd name="T2" fmla="*/ 12 w 60"/>
                <a:gd name="T3" fmla="*/ 4 h 177"/>
                <a:gd name="T4" fmla="*/ 9 w 60"/>
                <a:gd name="T5" fmla="*/ 5 h 177"/>
                <a:gd name="T6" fmla="*/ 0 w 60"/>
                <a:gd name="T7" fmla="*/ 10 h 177"/>
                <a:gd name="T8" fmla="*/ 9 w 60"/>
                <a:gd name="T9" fmla="*/ 16 h 177"/>
                <a:gd name="T10" fmla="*/ 20 w 60"/>
                <a:gd name="T11" fmla="*/ 43 h 177"/>
                <a:gd name="T12" fmla="*/ 20 w 60"/>
                <a:gd name="T13" fmla="*/ 177 h 177"/>
                <a:gd name="T14" fmla="*/ 40 w 60"/>
                <a:gd name="T15" fmla="*/ 176 h 177"/>
                <a:gd name="T16" fmla="*/ 60 w 60"/>
                <a:gd name="T17" fmla="*/ 177 h 177"/>
                <a:gd name="T18" fmla="*/ 60 w 60"/>
                <a:gd name="T19" fmla="*/ 0 h 177"/>
                <a:gd name="T20" fmla="*/ 12 w 60"/>
                <a:gd name="T21"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7">
                  <a:moveTo>
                    <a:pt x="12" y="4"/>
                  </a:moveTo>
                  <a:lnTo>
                    <a:pt x="12" y="4"/>
                  </a:lnTo>
                  <a:lnTo>
                    <a:pt x="9" y="5"/>
                  </a:lnTo>
                  <a:cubicBezTo>
                    <a:pt x="3" y="5"/>
                    <a:pt x="0" y="7"/>
                    <a:pt x="0" y="10"/>
                  </a:cubicBezTo>
                  <a:cubicBezTo>
                    <a:pt x="0" y="14"/>
                    <a:pt x="3" y="16"/>
                    <a:pt x="9" y="16"/>
                  </a:cubicBezTo>
                  <a:cubicBezTo>
                    <a:pt x="18" y="18"/>
                    <a:pt x="20" y="21"/>
                    <a:pt x="20" y="43"/>
                  </a:cubicBezTo>
                  <a:lnTo>
                    <a:pt x="20" y="177"/>
                  </a:lnTo>
                  <a:cubicBezTo>
                    <a:pt x="26" y="177"/>
                    <a:pt x="32" y="176"/>
                    <a:pt x="40" y="176"/>
                  </a:cubicBezTo>
                  <a:cubicBezTo>
                    <a:pt x="48" y="176"/>
                    <a:pt x="54" y="177"/>
                    <a:pt x="60" y="177"/>
                  </a:cubicBezTo>
                  <a:lnTo>
                    <a:pt x="60" y="0"/>
                  </a:lnTo>
                  <a:lnTo>
                    <a:pt x="12"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0" name="Freeform 19">
              <a:extLst>
                <a:ext uri="{FF2B5EF4-FFF2-40B4-BE49-F238E27FC236}">
                  <a16:creationId xmlns:a16="http://schemas.microsoft.com/office/drawing/2014/main" id="{2D596E1C-03C6-4E97-A65E-138FA2B18D12}"/>
                </a:ext>
              </a:extLst>
            </p:cNvPr>
            <p:cNvSpPr>
              <a:spLocks/>
            </p:cNvSpPr>
            <p:nvPr userDrawn="1"/>
          </p:nvSpPr>
          <p:spPr bwMode="auto">
            <a:xfrm>
              <a:off x="2008" y="2914"/>
              <a:ext cx="109" cy="171"/>
            </a:xfrm>
            <a:custGeom>
              <a:avLst/>
              <a:gdLst>
                <a:gd name="T0" fmla="*/ 174 w 180"/>
                <a:gd name="T1" fmla="*/ 125 h 274"/>
                <a:gd name="T2" fmla="*/ 174 w 180"/>
                <a:gd name="T3" fmla="*/ 125 h 274"/>
                <a:gd name="T4" fmla="*/ 153 w 180"/>
                <a:gd name="T5" fmla="*/ 104 h 274"/>
                <a:gd name="T6" fmla="*/ 125 w 180"/>
                <a:gd name="T7" fmla="*/ 97 h 274"/>
                <a:gd name="T8" fmla="*/ 89 w 180"/>
                <a:gd name="T9" fmla="*/ 107 h 274"/>
                <a:gd name="T10" fmla="*/ 58 w 180"/>
                <a:gd name="T11" fmla="*/ 136 h 274"/>
                <a:gd name="T12" fmla="*/ 58 w 180"/>
                <a:gd name="T13" fmla="*/ 0 h 274"/>
                <a:gd name="T14" fmla="*/ 12 w 180"/>
                <a:gd name="T15" fmla="*/ 3 h 274"/>
                <a:gd name="T16" fmla="*/ 8 w 180"/>
                <a:gd name="T17" fmla="*/ 4 h 274"/>
                <a:gd name="T18" fmla="*/ 0 w 180"/>
                <a:gd name="T19" fmla="*/ 9 h 274"/>
                <a:gd name="T20" fmla="*/ 8 w 180"/>
                <a:gd name="T21" fmla="*/ 15 h 274"/>
                <a:gd name="T22" fmla="*/ 18 w 180"/>
                <a:gd name="T23" fmla="*/ 42 h 274"/>
                <a:gd name="T24" fmla="*/ 18 w 180"/>
                <a:gd name="T25" fmla="*/ 273 h 274"/>
                <a:gd name="T26" fmla="*/ 36 w 180"/>
                <a:gd name="T27" fmla="*/ 272 h 274"/>
                <a:gd name="T28" fmla="*/ 58 w 180"/>
                <a:gd name="T29" fmla="*/ 274 h 274"/>
                <a:gd name="T30" fmla="*/ 58 w 180"/>
                <a:gd name="T31" fmla="*/ 179 h 274"/>
                <a:gd name="T32" fmla="*/ 66 w 180"/>
                <a:gd name="T33" fmla="*/ 152 h 274"/>
                <a:gd name="T34" fmla="*/ 81 w 180"/>
                <a:gd name="T35" fmla="*/ 135 h 274"/>
                <a:gd name="T36" fmla="*/ 113 w 180"/>
                <a:gd name="T37" fmla="*/ 125 h 274"/>
                <a:gd name="T38" fmla="*/ 136 w 180"/>
                <a:gd name="T39" fmla="*/ 137 h 274"/>
                <a:gd name="T40" fmla="*/ 141 w 180"/>
                <a:gd name="T41" fmla="*/ 183 h 274"/>
                <a:gd name="T42" fmla="*/ 141 w 180"/>
                <a:gd name="T43" fmla="*/ 274 h 274"/>
                <a:gd name="T44" fmla="*/ 145 w 180"/>
                <a:gd name="T45" fmla="*/ 273 h 274"/>
                <a:gd name="T46" fmla="*/ 163 w 180"/>
                <a:gd name="T47" fmla="*/ 272 h 274"/>
                <a:gd name="T48" fmla="*/ 180 w 180"/>
                <a:gd name="T49" fmla="*/ 273 h 274"/>
                <a:gd name="T50" fmla="*/ 180 w 180"/>
                <a:gd name="T51" fmla="*/ 178 h 274"/>
                <a:gd name="T52" fmla="*/ 174 w 180"/>
                <a:gd name="T53"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274">
                  <a:moveTo>
                    <a:pt x="174" y="125"/>
                  </a:moveTo>
                  <a:lnTo>
                    <a:pt x="174" y="125"/>
                  </a:lnTo>
                  <a:cubicBezTo>
                    <a:pt x="169" y="115"/>
                    <a:pt x="162" y="108"/>
                    <a:pt x="153" y="104"/>
                  </a:cubicBezTo>
                  <a:cubicBezTo>
                    <a:pt x="144" y="99"/>
                    <a:pt x="135" y="97"/>
                    <a:pt x="125" y="97"/>
                  </a:cubicBezTo>
                  <a:cubicBezTo>
                    <a:pt x="113" y="97"/>
                    <a:pt x="99" y="100"/>
                    <a:pt x="89" y="107"/>
                  </a:cubicBezTo>
                  <a:cubicBezTo>
                    <a:pt x="79" y="113"/>
                    <a:pt x="67" y="123"/>
                    <a:pt x="58" y="136"/>
                  </a:cubicBezTo>
                  <a:lnTo>
                    <a:pt x="58" y="0"/>
                  </a:lnTo>
                  <a:lnTo>
                    <a:pt x="12" y="3"/>
                  </a:lnTo>
                  <a:lnTo>
                    <a:pt x="8" y="4"/>
                  </a:lnTo>
                  <a:cubicBezTo>
                    <a:pt x="2" y="4"/>
                    <a:pt x="0" y="6"/>
                    <a:pt x="0" y="9"/>
                  </a:cubicBezTo>
                  <a:cubicBezTo>
                    <a:pt x="0" y="13"/>
                    <a:pt x="2" y="15"/>
                    <a:pt x="8" y="15"/>
                  </a:cubicBezTo>
                  <a:cubicBezTo>
                    <a:pt x="20" y="17"/>
                    <a:pt x="18" y="21"/>
                    <a:pt x="18" y="42"/>
                  </a:cubicBezTo>
                  <a:lnTo>
                    <a:pt x="18" y="273"/>
                  </a:lnTo>
                  <a:cubicBezTo>
                    <a:pt x="23" y="273"/>
                    <a:pt x="28" y="272"/>
                    <a:pt x="36" y="272"/>
                  </a:cubicBezTo>
                  <a:cubicBezTo>
                    <a:pt x="43" y="272"/>
                    <a:pt x="52" y="273"/>
                    <a:pt x="58" y="274"/>
                  </a:cubicBezTo>
                  <a:lnTo>
                    <a:pt x="58" y="179"/>
                  </a:lnTo>
                  <a:cubicBezTo>
                    <a:pt x="58" y="168"/>
                    <a:pt x="61" y="160"/>
                    <a:pt x="66" y="152"/>
                  </a:cubicBezTo>
                  <a:cubicBezTo>
                    <a:pt x="71" y="146"/>
                    <a:pt x="76" y="139"/>
                    <a:pt x="81" y="135"/>
                  </a:cubicBezTo>
                  <a:cubicBezTo>
                    <a:pt x="90" y="128"/>
                    <a:pt x="103" y="125"/>
                    <a:pt x="113" y="125"/>
                  </a:cubicBezTo>
                  <a:cubicBezTo>
                    <a:pt x="124" y="125"/>
                    <a:pt x="132" y="129"/>
                    <a:pt x="136" y="137"/>
                  </a:cubicBezTo>
                  <a:cubicBezTo>
                    <a:pt x="139" y="146"/>
                    <a:pt x="141" y="154"/>
                    <a:pt x="141" y="183"/>
                  </a:cubicBezTo>
                  <a:lnTo>
                    <a:pt x="141" y="274"/>
                  </a:lnTo>
                  <a:cubicBezTo>
                    <a:pt x="142" y="274"/>
                    <a:pt x="143" y="274"/>
                    <a:pt x="145" y="273"/>
                  </a:cubicBezTo>
                  <a:cubicBezTo>
                    <a:pt x="151" y="273"/>
                    <a:pt x="160" y="272"/>
                    <a:pt x="163" y="272"/>
                  </a:cubicBezTo>
                  <a:cubicBezTo>
                    <a:pt x="174" y="272"/>
                    <a:pt x="176" y="272"/>
                    <a:pt x="180" y="273"/>
                  </a:cubicBezTo>
                  <a:lnTo>
                    <a:pt x="180" y="178"/>
                  </a:lnTo>
                  <a:cubicBezTo>
                    <a:pt x="180" y="151"/>
                    <a:pt x="179" y="135"/>
                    <a:pt x="174" y="1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1" name="Freeform 20">
              <a:extLst>
                <a:ext uri="{FF2B5EF4-FFF2-40B4-BE49-F238E27FC236}">
                  <a16:creationId xmlns:a16="http://schemas.microsoft.com/office/drawing/2014/main" id="{5AFCA421-C44B-49AA-8043-BEABC452ECA4}"/>
                </a:ext>
              </a:extLst>
            </p:cNvPr>
            <p:cNvSpPr>
              <a:spLocks noEditPoints="1"/>
            </p:cNvSpPr>
            <p:nvPr userDrawn="1"/>
          </p:nvSpPr>
          <p:spPr bwMode="auto">
            <a:xfrm>
              <a:off x="3126" y="2914"/>
              <a:ext cx="104" cy="172"/>
            </a:xfrm>
            <a:custGeom>
              <a:avLst/>
              <a:gdLst>
                <a:gd name="T0" fmla="*/ 133 w 173"/>
                <a:gd name="T1" fmla="*/ 201 h 277"/>
                <a:gd name="T2" fmla="*/ 133 w 173"/>
                <a:gd name="T3" fmla="*/ 201 h 277"/>
                <a:gd name="T4" fmla="*/ 126 w 173"/>
                <a:gd name="T5" fmla="*/ 226 h 277"/>
                <a:gd name="T6" fmla="*/ 87 w 173"/>
                <a:gd name="T7" fmla="*/ 248 h 277"/>
                <a:gd name="T8" fmla="*/ 43 w 173"/>
                <a:gd name="T9" fmla="*/ 184 h 277"/>
                <a:gd name="T10" fmla="*/ 91 w 173"/>
                <a:gd name="T11" fmla="*/ 117 h 277"/>
                <a:gd name="T12" fmla="*/ 126 w 173"/>
                <a:gd name="T13" fmla="*/ 135 h 277"/>
                <a:gd name="T14" fmla="*/ 133 w 173"/>
                <a:gd name="T15" fmla="*/ 160 h 277"/>
                <a:gd name="T16" fmla="*/ 133 w 173"/>
                <a:gd name="T17" fmla="*/ 201 h 277"/>
                <a:gd name="T18" fmla="*/ 133 w 173"/>
                <a:gd name="T19" fmla="*/ 201 h 277"/>
                <a:gd name="T20" fmla="*/ 126 w 173"/>
                <a:gd name="T21" fmla="*/ 3 h 277"/>
                <a:gd name="T22" fmla="*/ 126 w 173"/>
                <a:gd name="T23" fmla="*/ 3 h 277"/>
                <a:gd name="T24" fmla="*/ 122 w 173"/>
                <a:gd name="T25" fmla="*/ 4 h 277"/>
                <a:gd name="T26" fmla="*/ 114 w 173"/>
                <a:gd name="T27" fmla="*/ 9 h 277"/>
                <a:gd name="T28" fmla="*/ 122 w 173"/>
                <a:gd name="T29" fmla="*/ 15 h 277"/>
                <a:gd name="T30" fmla="*/ 133 w 173"/>
                <a:gd name="T31" fmla="*/ 42 h 277"/>
                <a:gd name="T32" fmla="*/ 133 w 173"/>
                <a:gd name="T33" fmla="*/ 116 h 277"/>
                <a:gd name="T34" fmla="*/ 88 w 173"/>
                <a:gd name="T35" fmla="*/ 98 h 277"/>
                <a:gd name="T36" fmla="*/ 0 w 173"/>
                <a:gd name="T37" fmla="*/ 192 h 277"/>
                <a:gd name="T38" fmla="*/ 81 w 173"/>
                <a:gd name="T39" fmla="*/ 277 h 277"/>
                <a:gd name="T40" fmla="*/ 111 w 173"/>
                <a:gd name="T41" fmla="*/ 269 h 277"/>
                <a:gd name="T42" fmla="*/ 133 w 173"/>
                <a:gd name="T43" fmla="*/ 246 h 277"/>
                <a:gd name="T44" fmla="*/ 133 w 173"/>
                <a:gd name="T45" fmla="*/ 274 h 277"/>
                <a:gd name="T46" fmla="*/ 173 w 173"/>
                <a:gd name="T47" fmla="*/ 270 h 277"/>
                <a:gd name="T48" fmla="*/ 173 w 173"/>
                <a:gd name="T49" fmla="*/ 0 h 277"/>
                <a:gd name="T50" fmla="*/ 126 w 173"/>
                <a:gd name="T51"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277">
                  <a:moveTo>
                    <a:pt x="133" y="201"/>
                  </a:moveTo>
                  <a:lnTo>
                    <a:pt x="133" y="201"/>
                  </a:lnTo>
                  <a:cubicBezTo>
                    <a:pt x="133" y="209"/>
                    <a:pt x="130" y="219"/>
                    <a:pt x="126" y="226"/>
                  </a:cubicBezTo>
                  <a:cubicBezTo>
                    <a:pt x="119" y="238"/>
                    <a:pt x="106" y="248"/>
                    <a:pt x="87" y="248"/>
                  </a:cubicBezTo>
                  <a:cubicBezTo>
                    <a:pt x="59" y="248"/>
                    <a:pt x="43" y="226"/>
                    <a:pt x="43" y="184"/>
                  </a:cubicBezTo>
                  <a:cubicBezTo>
                    <a:pt x="43" y="145"/>
                    <a:pt x="62" y="117"/>
                    <a:pt x="91" y="117"/>
                  </a:cubicBezTo>
                  <a:cubicBezTo>
                    <a:pt x="108" y="117"/>
                    <a:pt x="118" y="125"/>
                    <a:pt x="126" y="135"/>
                  </a:cubicBezTo>
                  <a:cubicBezTo>
                    <a:pt x="130" y="141"/>
                    <a:pt x="133" y="152"/>
                    <a:pt x="133" y="160"/>
                  </a:cubicBezTo>
                  <a:lnTo>
                    <a:pt x="133" y="201"/>
                  </a:lnTo>
                  <a:lnTo>
                    <a:pt x="133" y="201"/>
                  </a:lnTo>
                  <a:close/>
                  <a:moveTo>
                    <a:pt x="126" y="3"/>
                  </a:moveTo>
                  <a:lnTo>
                    <a:pt x="126" y="3"/>
                  </a:lnTo>
                  <a:lnTo>
                    <a:pt x="122" y="4"/>
                  </a:lnTo>
                  <a:cubicBezTo>
                    <a:pt x="116" y="4"/>
                    <a:pt x="114" y="6"/>
                    <a:pt x="114" y="9"/>
                  </a:cubicBezTo>
                  <a:cubicBezTo>
                    <a:pt x="114" y="13"/>
                    <a:pt x="116" y="15"/>
                    <a:pt x="122" y="15"/>
                  </a:cubicBezTo>
                  <a:cubicBezTo>
                    <a:pt x="134" y="17"/>
                    <a:pt x="133" y="21"/>
                    <a:pt x="133" y="42"/>
                  </a:cubicBezTo>
                  <a:lnTo>
                    <a:pt x="133" y="116"/>
                  </a:lnTo>
                  <a:cubicBezTo>
                    <a:pt x="122" y="105"/>
                    <a:pt x="107" y="98"/>
                    <a:pt x="88" y="98"/>
                  </a:cubicBezTo>
                  <a:cubicBezTo>
                    <a:pt x="36" y="98"/>
                    <a:pt x="0" y="136"/>
                    <a:pt x="0" y="192"/>
                  </a:cubicBezTo>
                  <a:cubicBezTo>
                    <a:pt x="0" y="240"/>
                    <a:pt x="34" y="277"/>
                    <a:pt x="81" y="277"/>
                  </a:cubicBezTo>
                  <a:cubicBezTo>
                    <a:pt x="92" y="277"/>
                    <a:pt x="102" y="274"/>
                    <a:pt x="111" y="269"/>
                  </a:cubicBezTo>
                  <a:cubicBezTo>
                    <a:pt x="119" y="264"/>
                    <a:pt x="127" y="256"/>
                    <a:pt x="133" y="246"/>
                  </a:cubicBezTo>
                  <a:lnTo>
                    <a:pt x="133" y="274"/>
                  </a:lnTo>
                  <a:lnTo>
                    <a:pt x="173" y="270"/>
                  </a:lnTo>
                  <a:lnTo>
                    <a:pt x="173" y="0"/>
                  </a:lnTo>
                  <a:lnTo>
                    <a:pt x="12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2" name="Freeform 21">
              <a:extLst>
                <a:ext uri="{FF2B5EF4-FFF2-40B4-BE49-F238E27FC236}">
                  <a16:creationId xmlns:a16="http://schemas.microsoft.com/office/drawing/2014/main" id="{90CB968E-B21A-48CC-BF68-2B41BC0A5EFC}"/>
                </a:ext>
              </a:extLst>
            </p:cNvPr>
            <p:cNvSpPr>
              <a:spLocks/>
            </p:cNvSpPr>
            <p:nvPr userDrawn="1"/>
          </p:nvSpPr>
          <p:spPr bwMode="auto">
            <a:xfrm>
              <a:off x="1422" y="2974"/>
              <a:ext cx="110" cy="111"/>
            </a:xfrm>
            <a:custGeom>
              <a:avLst/>
              <a:gdLst>
                <a:gd name="T0" fmla="*/ 130 w 182"/>
                <a:gd name="T1" fmla="*/ 1 h 178"/>
                <a:gd name="T2" fmla="*/ 130 w 182"/>
                <a:gd name="T3" fmla="*/ 1 h 178"/>
                <a:gd name="T4" fmla="*/ 59 w 182"/>
                <a:gd name="T5" fmla="*/ 40 h 178"/>
                <a:gd name="T6" fmla="*/ 59 w 182"/>
                <a:gd name="T7" fmla="*/ 0 h 178"/>
                <a:gd name="T8" fmla="*/ 12 w 182"/>
                <a:gd name="T9" fmla="*/ 4 h 178"/>
                <a:gd name="T10" fmla="*/ 8 w 182"/>
                <a:gd name="T11" fmla="*/ 5 h 178"/>
                <a:gd name="T12" fmla="*/ 0 w 182"/>
                <a:gd name="T13" fmla="*/ 10 h 178"/>
                <a:gd name="T14" fmla="*/ 8 w 182"/>
                <a:gd name="T15" fmla="*/ 16 h 178"/>
                <a:gd name="T16" fmla="*/ 19 w 182"/>
                <a:gd name="T17" fmla="*/ 43 h 178"/>
                <a:gd name="T18" fmla="*/ 19 w 182"/>
                <a:gd name="T19" fmla="*/ 177 h 178"/>
                <a:gd name="T20" fmla="*/ 39 w 182"/>
                <a:gd name="T21" fmla="*/ 176 h 178"/>
                <a:gd name="T22" fmla="*/ 59 w 182"/>
                <a:gd name="T23" fmla="*/ 177 h 178"/>
                <a:gd name="T24" fmla="*/ 59 w 182"/>
                <a:gd name="T25" fmla="*/ 80 h 178"/>
                <a:gd name="T26" fmla="*/ 65 w 182"/>
                <a:gd name="T27" fmla="*/ 62 h 178"/>
                <a:gd name="T28" fmla="*/ 114 w 182"/>
                <a:gd name="T29" fmla="*/ 29 h 178"/>
                <a:gd name="T30" fmla="*/ 142 w 182"/>
                <a:gd name="T31" fmla="*/ 75 h 178"/>
                <a:gd name="T32" fmla="*/ 142 w 182"/>
                <a:gd name="T33" fmla="*/ 178 h 178"/>
                <a:gd name="T34" fmla="*/ 163 w 182"/>
                <a:gd name="T35" fmla="*/ 176 h 178"/>
                <a:gd name="T36" fmla="*/ 182 w 182"/>
                <a:gd name="T37" fmla="*/ 178 h 178"/>
                <a:gd name="T38" fmla="*/ 182 w 182"/>
                <a:gd name="T39" fmla="*/ 58 h 178"/>
                <a:gd name="T40" fmla="*/ 130 w 182"/>
                <a:gd name="T41"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78">
                  <a:moveTo>
                    <a:pt x="130" y="1"/>
                  </a:moveTo>
                  <a:lnTo>
                    <a:pt x="130" y="1"/>
                  </a:lnTo>
                  <a:cubicBezTo>
                    <a:pt x="101" y="1"/>
                    <a:pt x="72" y="23"/>
                    <a:pt x="59" y="40"/>
                  </a:cubicBezTo>
                  <a:lnTo>
                    <a:pt x="59" y="0"/>
                  </a:lnTo>
                  <a:lnTo>
                    <a:pt x="12" y="4"/>
                  </a:lnTo>
                  <a:lnTo>
                    <a:pt x="8" y="5"/>
                  </a:lnTo>
                  <a:cubicBezTo>
                    <a:pt x="3" y="5"/>
                    <a:pt x="0" y="7"/>
                    <a:pt x="0" y="10"/>
                  </a:cubicBezTo>
                  <a:cubicBezTo>
                    <a:pt x="0" y="14"/>
                    <a:pt x="3" y="16"/>
                    <a:pt x="8" y="16"/>
                  </a:cubicBezTo>
                  <a:cubicBezTo>
                    <a:pt x="18" y="17"/>
                    <a:pt x="19" y="21"/>
                    <a:pt x="19" y="43"/>
                  </a:cubicBezTo>
                  <a:lnTo>
                    <a:pt x="19" y="177"/>
                  </a:lnTo>
                  <a:cubicBezTo>
                    <a:pt x="25" y="177"/>
                    <a:pt x="32" y="176"/>
                    <a:pt x="39" y="176"/>
                  </a:cubicBezTo>
                  <a:cubicBezTo>
                    <a:pt x="47" y="176"/>
                    <a:pt x="53" y="177"/>
                    <a:pt x="59" y="177"/>
                  </a:cubicBezTo>
                  <a:lnTo>
                    <a:pt x="59" y="80"/>
                  </a:lnTo>
                  <a:cubicBezTo>
                    <a:pt x="59" y="73"/>
                    <a:pt x="62" y="66"/>
                    <a:pt x="65" y="62"/>
                  </a:cubicBezTo>
                  <a:cubicBezTo>
                    <a:pt x="73" y="50"/>
                    <a:pt x="91" y="29"/>
                    <a:pt x="114" y="29"/>
                  </a:cubicBezTo>
                  <a:cubicBezTo>
                    <a:pt x="135" y="29"/>
                    <a:pt x="142" y="39"/>
                    <a:pt x="142" y="75"/>
                  </a:cubicBezTo>
                  <a:lnTo>
                    <a:pt x="142" y="178"/>
                  </a:lnTo>
                  <a:cubicBezTo>
                    <a:pt x="149" y="177"/>
                    <a:pt x="154" y="176"/>
                    <a:pt x="163" y="176"/>
                  </a:cubicBezTo>
                  <a:cubicBezTo>
                    <a:pt x="172" y="176"/>
                    <a:pt x="177" y="177"/>
                    <a:pt x="182" y="178"/>
                  </a:cubicBezTo>
                  <a:lnTo>
                    <a:pt x="182" y="58"/>
                  </a:lnTo>
                  <a:cubicBezTo>
                    <a:pt x="182" y="24"/>
                    <a:pt x="164" y="1"/>
                    <a:pt x="13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3" name="Freeform 22">
              <a:extLst>
                <a:ext uri="{FF2B5EF4-FFF2-40B4-BE49-F238E27FC236}">
                  <a16:creationId xmlns:a16="http://schemas.microsoft.com/office/drawing/2014/main" id="{68DCE117-7ADD-4751-95CC-47A8A45A7E62}"/>
                </a:ext>
              </a:extLst>
            </p:cNvPr>
            <p:cNvSpPr>
              <a:spLocks/>
            </p:cNvSpPr>
            <p:nvPr userDrawn="1"/>
          </p:nvSpPr>
          <p:spPr bwMode="auto">
            <a:xfrm>
              <a:off x="855" y="2917"/>
              <a:ext cx="164" cy="170"/>
            </a:xfrm>
            <a:custGeom>
              <a:avLst/>
              <a:gdLst>
                <a:gd name="T0" fmla="*/ 270 w 272"/>
                <a:gd name="T1" fmla="*/ 142 h 274"/>
                <a:gd name="T2" fmla="*/ 270 w 272"/>
                <a:gd name="T3" fmla="*/ 142 h 274"/>
                <a:gd name="T4" fmla="*/ 221 w 272"/>
                <a:gd name="T5" fmla="*/ 144 h 274"/>
                <a:gd name="T6" fmla="*/ 191 w 272"/>
                <a:gd name="T7" fmla="*/ 144 h 274"/>
                <a:gd name="T8" fmla="*/ 184 w 272"/>
                <a:gd name="T9" fmla="*/ 149 h 274"/>
                <a:gd name="T10" fmla="*/ 192 w 272"/>
                <a:gd name="T11" fmla="*/ 155 h 274"/>
                <a:gd name="T12" fmla="*/ 221 w 272"/>
                <a:gd name="T13" fmla="*/ 172 h 274"/>
                <a:gd name="T14" fmla="*/ 224 w 272"/>
                <a:gd name="T15" fmla="*/ 208 h 274"/>
                <a:gd name="T16" fmla="*/ 152 w 272"/>
                <a:gd name="T17" fmla="*/ 252 h 274"/>
                <a:gd name="T18" fmla="*/ 55 w 272"/>
                <a:gd name="T19" fmla="*/ 136 h 274"/>
                <a:gd name="T20" fmla="*/ 153 w 272"/>
                <a:gd name="T21" fmla="*/ 23 h 274"/>
                <a:gd name="T22" fmla="*/ 258 w 272"/>
                <a:gd name="T23" fmla="*/ 88 h 274"/>
                <a:gd name="T24" fmla="*/ 266 w 272"/>
                <a:gd name="T25" fmla="*/ 95 h 274"/>
                <a:gd name="T26" fmla="*/ 272 w 272"/>
                <a:gd name="T27" fmla="*/ 89 h 274"/>
                <a:gd name="T28" fmla="*/ 271 w 272"/>
                <a:gd name="T29" fmla="*/ 82 h 274"/>
                <a:gd name="T30" fmla="*/ 268 w 272"/>
                <a:gd name="T31" fmla="*/ 53 h 274"/>
                <a:gd name="T32" fmla="*/ 265 w 272"/>
                <a:gd name="T33" fmla="*/ 24 h 274"/>
                <a:gd name="T34" fmla="*/ 152 w 272"/>
                <a:gd name="T35" fmla="*/ 0 h 274"/>
                <a:gd name="T36" fmla="*/ 39 w 272"/>
                <a:gd name="T37" fmla="*/ 42 h 274"/>
                <a:gd name="T38" fmla="*/ 0 w 272"/>
                <a:gd name="T39" fmla="*/ 142 h 274"/>
                <a:gd name="T40" fmla="*/ 19 w 272"/>
                <a:gd name="T41" fmla="*/ 212 h 274"/>
                <a:gd name="T42" fmla="*/ 71 w 272"/>
                <a:gd name="T43" fmla="*/ 258 h 274"/>
                <a:gd name="T44" fmla="*/ 145 w 272"/>
                <a:gd name="T45" fmla="*/ 274 h 274"/>
                <a:gd name="T46" fmla="*/ 194 w 272"/>
                <a:gd name="T47" fmla="*/ 268 h 274"/>
                <a:gd name="T48" fmla="*/ 242 w 272"/>
                <a:gd name="T49" fmla="*/ 250 h 274"/>
                <a:gd name="T50" fmla="*/ 266 w 272"/>
                <a:gd name="T51" fmla="*/ 236 h 274"/>
                <a:gd name="T52" fmla="*/ 267 w 272"/>
                <a:gd name="T53" fmla="*/ 222 h 274"/>
                <a:gd name="T54" fmla="*/ 270 w 272"/>
                <a:gd name="T55" fmla="*/ 1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274">
                  <a:moveTo>
                    <a:pt x="270" y="142"/>
                  </a:moveTo>
                  <a:lnTo>
                    <a:pt x="270" y="142"/>
                  </a:lnTo>
                  <a:lnTo>
                    <a:pt x="221" y="144"/>
                  </a:lnTo>
                  <a:lnTo>
                    <a:pt x="191" y="144"/>
                  </a:lnTo>
                  <a:cubicBezTo>
                    <a:pt x="186" y="144"/>
                    <a:pt x="184" y="146"/>
                    <a:pt x="184" y="149"/>
                  </a:cubicBezTo>
                  <a:cubicBezTo>
                    <a:pt x="184" y="153"/>
                    <a:pt x="187" y="155"/>
                    <a:pt x="192" y="155"/>
                  </a:cubicBezTo>
                  <a:cubicBezTo>
                    <a:pt x="211" y="157"/>
                    <a:pt x="216" y="161"/>
                    <a:pt x="221" y="172"/>
                  </a:cubicBezTo>
                  <a:cubicBezTo>
                    <a:pt x="223" y="178"/>
                    <a:pt x="224" y="187"/>
                    <a:pt x="224" y="208"/>
                  </a:cubicBezTo>
                  <a:cubicBezTo>
                    <a:pt x="224" y="228"/>
                    <a:pt x="197" y="252"/>
                    <a:pt x="152" y="252"/>
                  </a:cubicBezTo>
                  <a:cubicBezTo>
                    <a:pt x="101" y="252"/>
                    <a:pt x="55" y="206"/>
                    <a:pt x="55" y="136"/>
                  </a:cubicBezTo>
                  <a:cubicBezTo>
                    <a:pt x="55" y="60"/>
                    <a:pt x="104" y="23"/>
                    <a:pt x="153" y="23"/>
                  </a:cubicBezTo>
                  <a:cubicBezTo>
                    <a:pt x="208" y="23"/>
                    <a:pt x="240" y="50"/>
                    <a:pt x="258" y="88"/>
                  </a:cubicBezTo>
                  <a:cubicBezTo>
                    <a:pt x="260" y="93"/>
                    <a:pt x="263" y="95"/>
                    <a:pt x="266" y="95"/>
                  </a:cubicBezTo>
                  <a:cubicBezTo>
                    <a:pt x="270" y="95"/>
                    <a:pt x="272" y="93"/>
                    <a:pt x="272" y="89"/>
                  </a:cubicBezTo>
                  <a:cubicBezTo>
                    <a:pt x="272" y="87"/>
                    <a:pt x="271" y="85"/>
                    <a:pt x="271" y="82"/>
                  </a:cubicBezTo>
                  <a:cubicBezTo>
                    <a:pt x="271" y="82"/>
                    <a:pt x="269" y="56"/>
                    <a:pt x="268" y="53"/>
                  </a:cubicBezTo>
                  <a:cubicBezTo>
                    <a:pt x="267" y="44"/>
                    <a:pt x="265" y="24"/>
                    <a:pt x="265" y="24"/>
                  </a:cubicBezTo>
                  <a:cubicBezTo>
                    <a:pt x="265" y="24"/>
                    <a:pt x="218" y="0"/>
                    <a:pt x="152" y="0"/>
                  </a:cubicBezTo>
                  <a:cubicBezTo>
                    <a:pt x="106" y="0"/>
                    <a:pt x="66" y="14"/>
                    <a:pt x="39" y="42"/>
                  </a:cubicBezTo>
                  <a:cubicBezTo>
                    <a:pt x="13" y="70"/>
                    <a:pt x="0" y="103"/>
                    <a:pt x="0" y="142"/>
                  </a:cubicBezTo>
                  <a:cubicBezTo>
                    <a:pt x="0" y="169"/>
                    <a:pt x="6" y="192"/>
                    <a:pt x="19" y="212"/>
                  </a:cubicBezTo>
                  <a:cubicBezTo>
                    <a:pt x="32" y="232"/>
                    <a:pt x="50" y="247"/>
                    <a:pt x="71" y="258"/>
                  </a:cubicBezTo>
                  <a:cubicBezTo>
                    <a:pt x="93" y="268"/>
                    <a:pt x="118" y="274"/>
                    <a:pt x="145" y="274"/>
                  </a:cubicBezTo>
                  <a:cubicBezTo>
                    <a:pt x="161" y="274"/>
                    <a:pt x="178" y="272"/>
                    <a:pt x="194" y="268"/>
                  </a:cubicBezTo>
                  <a:cubicBezTo>
                    <a:pt x="211" y="264"/>
                    <a:pt x="227" y="258"/>
                    <a:pt x="242" y="250"/>
                  </a:cubicBezTo>
                  <a:cubicBezTo>
                    <a:pt x="258" y="242"/>
                    <a:pt x="266" y="237"/>
                    <a:pt x="266" y="236"/>
                  </a:cubicBezTo>
                  <a:cubicBezTo>
                    <a:pt x="266" y="235"/>
                    <a:pt x="266" y="231"/>
                    <a:pt x="267" y="222"/>
                  </a:cubicBezTo>
                  <a:cubicBezTo>
                    <a:pt x="268" y="185"/>
                    <a:pt x="270" y="142"/>
                    <a:pt x="270"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4" name="Freeform 23">
              <a:extLst>
                <a:ext uri="{FF2B5EF4-FFF2-40B4-BE49-F238E27FC236}">
                  <a16:creationId xmlns:a16="http://schemas.microsoft.com/office/drawing/2014/main" id="{026165B1-574D-413D-88E4-AA74FE6CF203}"/>
                </a:ext>
              </a:extLst>
            </p:cNvPr>
            <p:cNvSpPr>
              <a:spLocks noEditPoints="1"/>
            </p:cNvSpPr>
            <p:nvPr userDrawn="1"/>
          </p:nvSpPr>
          <p:spPr bwMode="auto">
            <a:xfrm>
              <a:off x="1574" y="2973"/>
              <a:ext cx="124" cy="178"/>
            </a:xfrm>
            <a:custGeom>
              <a:avLst/>
              <a:gdLst>
                <a:gd name="T0" fmla="*/ 92 w 207"/>
                <a:gd name="T1" fmla="*/ 110 h 287"/>
                <a:gd name="T2" fmla="*/ 92 w 207"/>
                <a:gd name="T3" fmla="*/ 110 h 287"/>
                <a:gd name="T4" fmla="*/ 54 w 207"/>
                <a:gd name="T5" fmla="*/ 63 h 287"/>
                <a:gd name="T6" fmla="*/ 86 w 207"/>
                <a:gd name="T7" fmla="*/ 21 h 287"/>
                <a:gd name="T8" fmla="*/ 121 w 207"/>
                <a:gd name="T9" fmla="*/ 68 h 287"/>
                <a:gd name="T10" fmla="*/ 92 w 207"/>
                <a:gd name="T11" fmla="*/ 110 h 287"/>
                <a:gd name="T12" fmla="*/ 104 w 207"/>
                <a:gd name="T13" fmla="*/ 195 h 287"/>
                <a:gd name="T14" fmla="*/ 104 w 207"/>
                <a:gd name="T15" fmla="*/ 195 h 287"/>
                <a:gd name="T16" fmla="*/ 164 w 207"/>
                <a:gd name="T17" fmla="*/ 224 h 287"/>
                <a:gd name="T18" fmla="*/ 90 w 207"/>
                <a:gd name="T19" fmla="*/ 263 h 287"/>
                <a:gd name="T20" fmla="*/ 34 w 207"/>
                <a:gd name="T21" fmla="*/ 233 h 287"/>
                <a:gd name="T22" fmla="*/ 104 w 207"/>
                <a:gd name="T23" fmla="*/ 195 h 287"/>
                <a:gd name="T24" fmla="*/ 186 w 207"/>
                <a:gd name="T25" fmla="*/ 0 h 287"/>
                <a:gd name="T26" fmla="*/ 186 w 207"/>
                <a:gd name="T27" fmla="*/ 0 h 287"/>
                <a:gd name="T28" fmla="*/ 145 w 207"/>
                <a:gd name="T29" fmla="*/ 21 h 287"/>
                <a:gd name="T30" fmla="*/ 93 w 207"/>
                <a:gd name="T31" fmla="*/ 2 h 287"/>
                <a:gd name="T32" fmla="*/ 13 w 207"/>
                <a:gd name="T33" fmla="*/ 68 h 287"/>
                <a:gd name="T34" fmla="*/ 47 w 207"/>
                <a:gd name="T35" fmla="*/ 120 h 287"/>
                <a:gd name="T36" fmla="*/ 18 w 207"/>
                <a:gd name="T37" fmla="*/ 153 h 287"/>
                <a:gd name="T38" fmla="*/ 49 w 207"/>
                <a:gd name="T39" fmla="*/ 187 h 287"/>
                <a:gd name="T40" fmla="*/ 0 w 207"/>
                <a:gd name="T41" fmla="*/ 238 h 287"/>
                <a:gd name="T42" fmla="*/ 81 w 207"/>
                <a:gd name="T43" fmla="*/ 287 h 287"/>
                <a:gd name="T44" fmla="*/ 194 w 207"/>
                <a:gd name="T45" fmla="*/ 212 h 287"/>
                <a:gd name="T46" fmla="*/ 119 w 207"/>
                <a:gd name="T47" fmla="*/ 167 h 287"/>
                <a:gd name="T48" fmla="*/ 49 w 207"/>
                <a:gd name="T49" fmla="*/ 150 h 287"/>
                <a:gd name="T50" fmla="*/ 83 w 207"/>
                <a:gd name="T51" fmla="*/ 129 h 287"/>
                <a:gd name="T52" fmla="*/ 126 w 207"/>
                <a:gd name="T53" fmla="*/ 120 h 287"/>
                <a:gd name="T54" fmla="*/ 163 w 207"/>
                <a:gd name="T55" fmla="*/ 63 h 287"/>
                <a:gd name="T56" fmla="*/ 154 w 207"/>
                <a:gd name="T57" fmla="*/ 32 h 287"/>
                <a:gd name="T58" fmla="*/ 166 w 207"/>
                <a:gd name="T59" fmla="*/ 27 h 287"/>
                <a:gd name="T60" fmla="*/ 197 w 207"/>
                <a:gd name="T61" fmla="*/ 21 h 287"/>
                <a:gd name="T62" fmla="*/ 206 w 207"/>
                <a:gd name="T63" fmla="*/ 11 h 287"/>
                <a:gd name="T64" fmla="*/ 186 w 207"/>
                <a:gd name="T6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87">
                  <a:moveTo>
                    <a:pt x="92" y="110"/>
                  </a:moveTo>
                  <a:lnTo>
                    <a:pt x="92" y="110"/>
                  </a:lnTo>
                  <a:cubicBezTo>
                    <a:pt x="73" y="110"/>
                    <a:pt x="54" y="94"/>
                    <a:pt x="54" y="63"/>
                  </a:cubicBezTo>
                  <a:cubicBezTo>
                    <a:pt x="54" y="37"/>
                    <a:pt x="66" y="21"/>
                    <a:pt x="86" y="21"/>
                  </a:cubicBezTo>
                  <a:cubicBezTo>
                    <a:pt x="105" y="21"/>
                    <a:pt x="121" y="38"/>
                    <a:pt x="121" y="68"/>
                  </a:cubicBezTo>
                  <a:cubicBezTo>
                    <a:pt x="121" y="94"/>
                    <a:pt x="111" y="110"/>
                    <a:pt x="92" y="110"/>
                  </a:cubicBezTo>
                  <a:close/>
                  <a:moveTo>
                    <a:pt x="104" y="195"/>
                  </a:moveTo>
                  <a:lnTo>
                    <a:pt x="104" y="195"/>
                  </a:lnTo>
                  <a:cubicBezTo>
                    <a:pt x="142" y="195"/>
                    <a:pt x="164" y="206"/>
                    <a:pt x="164" y="224"/>
                  </a:cubicBezTo>
                  <a:cubicBezTo>
                    <a:pt x="164" y="243"/>
                    <a:pt x="135" y="263"/>
                    <a:pt x="90" y="263"/>
                  </a:cubicBezTo>
                  <a:cubicBezTo>
                    <a:pt x="58" y="263"/>
                    <a:pt x="34" y="252"/>
                    <a:pt x="34" y="233"/>
                  </a:cubicBezTo>
                  <a:cubicBezTo>
                    <a:pt x="34" y="212"/>
                    <a:pt x="61" y="195"/>
                    <a:pt x="104" y="195"/>
                  </a:cubicBezTo>
                  <a:close/>
                  <a:moveTo>
                    <a:pt x="186" y="0"/>
                  </a:moveTo>
                  <a:lnTo>
                    <a:pt x="186" y="0"/>
                  </a:lnTo>
                  <a:cubicBezTo>
                    <a:pt x="175" y="0"/>
                    <a:pt x="161" y="7"/>
                    <a:pt x="145" y="21"/>
                  </a:cubicBezTo>
                  <a:cubicBezTo>
                    <a:pt x="133" y="9"/>
                    <a:pt x="115" y="2"/>
                    <a:pt x="93" y="2"/>
                  </a:cubicBezTo>
                  <a:cubicBezTo>
                    <a:pt x="51" y="2"/>
                    <a:pt x="13" y="25"/>
                    <a:pt x="13" y="68"/>
                  </a:cubicBezTo>
                  <a:cubicBezTo>
                    <a:pt x="13" y="94"/>
                    <a:pt x="27" y="111"/>
                    <a:pt x="47" y="120"/>
                  </a:cubicBezTo>
                  <a:cubicBezTo>
                    <a:pt x="32" y="126"/>
                    <a:pt x="18" y="137"/>
                    <a:pt x="18" y="153"/>
                  </a:cubicBezTo>
                  <a:cubicBezTo>
                    <a:pt x="18" y="169"/>
                    <a:pt x="30" y="181"/>
                    <a:pt x="49" y="187"/>
                  </a:cubicBezTo>
                  <a:cubicBezTo>
                    <a:pt x="17" y="199"/>
                    <a:pt x="0" y="216"/>
                    <a:pt x="0" y="238"/>
                  </a:cubicBezTo>
                  <a:cubicBezTo>
                    <a:pt x="0" y="260"/>
                    <a:pt x="18" y="287"/>
                    <a:pt x="81" y="287"/>
                  </a:cubicBezTo>
                  <a:cubicBezTo>
                    <a:pt x="145" y="287"/>
                    <a:pt x="194" y="259"/>
                    <a:pt x="194" y="212"/>
                  </a:cubicBezTo>
                  <a:cubicBezTo>
                    <a:pt x="194" y="187"/>
                    <a:pt x="168" y="167"/>
                    <a:pt x="119" y="167"/>
                  </a:cubicBezTo>
                  <a:cubicBezTo>
                    <a:pt x="63" y="166"/>
                    <a:pt x="49" y="161"/>
                    <a:pt x="49" y="150"/>
                  </a:cubicBezTo>
                  <a:cubicBezTo>
                    <a:pt x="49" y="139"/>
                    <a:pt x="57" y="132"/>
                    <a:pt x="83" y="129"/>
                  </a:cubicBezTo>
                  <a:cubicBezTo>
                    <a:pt x="101" y="128"/>
                    <a:pt x="116" y="125"/>
                    <a:pt x="126" y="120"/>
                  </a:cubicBezTo>
                  <a:cubicBezTo>
                    <a:pt x="149" y="110"/>
                    <a:pt x="163" y="91"/>
                    <a:pt x="163" y="63"/>
                  </a:cubicBezTo>
                  <a:cubicBezTo>
                    <a:pt x="163" y="52"/>
                    <a:pt x="160" y="42"/>
                    <a:pt x="154" y="32"/>
                  </a:cubicBezTo>
                  <a:cubicBezTo>
                    <a:pt x="158" y="30"/>
                    <a:pt x="163" y="28"/>
                    <a:pt x="166" y="27"/>
                  </a:cubicBezTo>
                  <a:cubicBezTo>
                    <a:pt x="174" y="24"/>
                    <a:pt x="185" y="21"/>
                    <a:pt x="197" y="21"/>
                  </a:cubicBezTo>
                  <a:cubicBezTo>
                    <a:pt x="207" y="21"/>
                    <a:pt x="206" y="21"/>
                    <a:pt x="206" y="11"/>
                  </a:cubicBezTo>
                  <a:cubicBezTo>
                    <a:pt x="206" y="0"/>
                    <a:pt x="206" y="0"/>
                    <a:pt x="1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sp>
          <p:nvSpPr>
            <p:cNvPr id="35" name="Freeform 24">
              <a:extLst>
                <a:ext uri="{FF2B5EF4-FFF2-40B4-BE49-F238E27FC236}">
                  <a16:creationId xmlns:a16="http://schemas.microsoft.com/office/drawing/2014/main" id="{F5E21C43-18FB-43FD-9D7A-87E0D0BDBE1E}"/>
                </a:ext>
              </a:extLst>
            </p:cNvPr>
            <p:cNvSpPr>
              <a:spLocks/>
            </p:cNvSpPr>
            <p:nvPr userDrawn="1"/>
          </p:nvSpPr>
          <p:spPr bwMode="auto">
            <a:xfrm>
              <a:off x="2683" y="2942"/>
              <a:ext cx="87" cy="144"/>
            </a:xfrm>
            <a:custGeom>
              <a:avLst/>
              <a:gdLst>
                <a:gd name="T0" fmla="*/ 77 w 146"/>
                <a:gd name="T1" fmla="*/ 56 h 232"/>
                <a:gd name="T2" fmla="*/ 77 w 146"/>
                <a:gd name="T3" fmla="*/ 56 h 232"/>
                <a:gd name="T4" fmla="*/ 129 w 146"/>
                <a:gd name="T5" fmla="*/ 56 h 232"/>
                <a:gd name="T6" fmla="*/ 140 w 146"/>
                <a:gd name="T7" fmla="*/ 64 h 232"/>
                <a:gd name="T8" fmla="*/ 129 w 146"/>
                <a:gd name="T9" fmla="*/ 73 h 232"/>
                <a:gd name="T10" fmla="*/ 77 w 146"/>
                <a:gd name="T11" fmla="*/ 73 h 232"/>
                <a:gd name="T12" fmla="*/ 77 w 146"/>
                <a:gd name="T13" fmla="*/ 165 h 232"/>
                <a:gd name="T14" fmla="*/ 79 w 146"/>
                <a:gd name="T15" fmla="*/ 190 h 232"/>
                <a:gd name="T16" fmla="*/ 89 w 146"/>
                <a:gd name="T17" fmla="*/ 203 h 232"/>
                <a:gd name="T18" fmla="*/ 111 w 146"/>
                <a:gd name="T19" fmla="*/ 209 h 232"/>
                <a:gd name="T20" fmla="*/ 138 w 146"/>
                <a:gd name="T21" fmla="*/ 204 h 232"/>
                <a:gd name="T22" fmla="*/ 142 w 146"/>
                <a:gd name="T23" fmla="*/ 202 h 232"/>
                <a:gd name="T24" fmla="*/ 146 w 146"/>
                <a:gd name="T25" fmla="*/ 206 h 232"/>
                <a:gd name="T26" fmla="*/ 130 w 146"/>
                <a:gd name="T27" fmla="*/ 222 h 232"/>
                <a:gd name="T28" fmla="*/ 92 w 146"/>
                <a:gd name="T29" fmla="*/ 232 h 232"/>
                <a:gd name="T30" fmla="*/ 37 w 146"/>
                <a:gd name="T31" fmla="*/ 175 h 232"/>
                <a:gd name="T32" fmla="*/ 37 w 146"/>
                <a:gd name="T33" fmla="*/ 73 h 232"/>
                <a:gd name="T34" fmla="*/ 8 w 146"/>
                <a:gd name="T35" fmla="*/ 73 h 232"/>
                <a:gd name="T36" fmla="*/ 0 w 146"/>
                <a:gd name="T37" fmla="*/ 67 h 232"/>
                <a:gd name="T38" fmla="*/ 6 w 146"/>
                <a:gd name="T39" fmla="*/ 61 h 232"/>
                <a:gd name="T40" fmla="*/ 67 w 146"/>
                <a:gd name="T41" fmla="*/ 6 h 232"/>
                <a:gd name="T42" fmla="*/ 73 w 146"/>
                <a:gd name="T43" fmla="*/ 0 h 232"/>
                <a:gd name="T44" fmla="*/ 77 w 146"/>
                <a:gd name="T45" fmla="*/ 9 h 232"/>
                <a:gd name="T46" fmla="*/ 77 w 146"/>
                <a:gd name="T47" fmla="*/ 5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32">
                  <a:moveTo>
                    <a:pt x="77" y="56"/>
                  </a:moveTo>
                  <a:lnTo>
                    <a:pt x="77" y="56"/>
                  </a:lnTo>
                  <a:lnTo>
                    <a:pt x="129" y="56"/>
                  </a:lnTo>
                  <a:cubicBezTo>
                    <a:pt x="134" y="56"/>
                    <a:pt x="140" y="58"/>
                    <a:pt x="140" y="64"/>
                  </a:cubicBezTo>
                  <a:cubicBezTo>
                    <a:pt x="140" y="70"/>
                    <a:pt x="135" y="73"/>
                    <a:pt x="129" y="73"/>
                  </a:cubicBezTo>
                  <a:lnTo>
                    <a:pt x="77" y="73"/>
                  </a:lnTo>
                  <a:lnTo>
                    <a:pt x="77" y="165"/>
                  </a:lnTo>
                  <a:cubicBezTo>
                    <a:pt x="77" y="178"/>
                    <a:pt x="78" y="185"/>
                    <a:pt x="79" y="190"/>
                  </a:cubicBezTo>
                  <a:cubicBezTo>
                    <a:pt x="81" y="195"/>
                    <a:pt x="84" y="200"/>
                    <a:pt x="89" y="203"/>
                  </a:cubicBezTo>
                  <a:cubicBezTo>
                    <a:pt x="94" y="207"/>
                    <a:pt x="103" y="209"/>
                    <a:pt x="111" y="209"/>
                  </a:cubicBezTo>
                  <a:cubicBezTo>
                    <a:pt x="124" y="209"/>
                    <a:pt x="133" y="207"/>
                    <a:pt x="138" y="204"/>
                  </a:cubicBezTo>
                  <a:cubicBezTo>
                    <a:pt x="140" y="203"/>
                    <a:pt x="141" y="202"/>
                    <a:pt x="142" y="202"/>
                  </a:cubicBezTo>
                  <a:cubicBezTo>
                    <a:pt x="145" y="202"/>
                    <a:pt x="146" y="204"/>
                    <a:pt x="146" y="206"/>
                  </a:cubicBezTo>
                  <a:cubicBezTo>
                    <a:pt x="146" y="210"/>
                    <a:pt x="141" y="216"/>
                    <a:pt x="130" y="222"/>
                  </a:cubicBezTo>
                  <a:cubicBezTo>
                    <a:pt x="119" y="229"/>
                    <a:pt x="106" y="232"/>
                    <a:pt x="92" y="232"/>
                  </a:cubicBezTo>
                  <a:cubicBezTo>
                    <a:pt x="55" y="232"/>
                    <a:pt x="37" y="213"/>
                    <a:pt x="37" y="175"/>
                  </a:cubicBezTo>
                  <a:lnTo>
                    <a:pt x="37" y="73"/>
                  </a:lnTo>
                  <a:lnTo>
                    <a:pt x="8" y="73"/>
                  </a:lnTo>
                  <a:cubicBezTo>
                    <a:pt x="3" y="73"/>
                    <a:pt x="0" y="70"/>
                    <a:pt x="0" y="67"/>
                  </a:cubicBezTo>
                  <a:cubicBezTo>
                    <a:pt x="0" y="65"/>
                    <a:pt x="2" y="63"/>
                    <a:pt x="6" y="61"/>
                  </a:cubicBezTo>
                  <a:cubicBezTo>
                    <a:pt x="34" y="52"/>
                    <a:pt x="57" y="32"/>
                    <a:pt x="67" y="6"/>
                  </a:cubicBezTo>
                  <a:cubicBezTo>
                    <a:pt x="68" y="2"/>
                    <a:pt x="70" y="0"/>
                    <a:pt x="73" y="0"/>
                  </a:cubicBezTo>
                  <a:cubicBezTo>
                    <a:pt x="76" y="0"/>
                    <a:pt x="77" y="3"/>
                    <a:pt x="77" y="9"/>
                  </a:cubicBezTo>
                  <a:lnTo>
                    <a:pt x="77"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05" dirty="0"/>
            </a:p>
          </p:txBody>
        </p:sp>
      </p:grpSp>
      <p:sp>
        <p:nvSpPr>
          <p:cNvPr id="36" name="Freeform 5">
            <a:extLst>
              <a:ext uri="{FF2B5EF4-FFF2-40B4-BE49-F238E27FC236}">
                <a16:creationId xmlns:a16="http://schemas.microsoft.com/office/drawing/2014/main" id="{DA76A347-F1AE-41A5-9134-36C5A41C4731}"/>
              </a:ext>
            </a:extLst>
          </p:cNvPr>
          <p:cNvSpPr>
            <a:spLocks/>
          </p:cNvSpPr>
          <p:nvPr userDrawn="1"/>
        </p:nvSpPr>
        <p:spPr bwMode="auto">
          <a:xfrm>
            <a:off x="7709594" y="975864"/>
            <a:ext cx="2640879" cy="4863363"/>
          </a:xfrm>
          <a:custGeom>
            <a:avLst/>
            <a:gdLst>
              <a:gd name="T0" fmla="*/ 2578 w 2667"/>
              <a:gd name="T1" fmla="*/ 0 h 4914"/>
              <a:gd name="T2" fmla="*/ 2578 w 2667"/>
              <a:gd name="T3" fmla="*/ 0 h 4914"/>
              <a:gd name="T4" fmla="*/ 0 w 2667"/>
              <a:gd name="T5" fmla="*/ 1398 h 4914"/>
              <a:gd name="T6" fmla="*/ 23 w 2667"/>
              <a:gd name="T7" fmla="*/ 3346 h 4914"/>
              <a:gd name="T8" fmla="*/ 2667 w 2667"/>
              <a:gd name="T9" fmla="*/ 4914 h 4914"/>
              <a:gd name="T10" fmla="*/ 2578 w 2667"/>
              <a:gd name="T11" fmla="*/ 0 h 4914"/>
            </a:gdLst>
            <a:ahLst/>
            <a:cxnLst>
              <a:cxn ang="0">
                <a:pos x="T0" y="T1"/>
              </a:cxn>
              <a:cxn ang="0">
                <a:pos x="T2" y="T3"/>
              </a:cxn>
              <a:cxn ang="0">
                <a:pos x="T4" y="T5"/>
              </a:cxn>
              <a:cxn ang="0">
                <a:pos x="T6" y="T7"/>
              </a:cxn>
              <a:cxn ang="0">
                <a:pos x="T8" y="T9"/>
              </a:cxn>
              <a:cxn ang="0">
                <a:pos x="T10" y="T11"/>
              </a:cxn>
            </a:cxnLst>
            <a:rect l="0" t="0" r="r" b="b"/>
            <a:pathLst>
              <a:path w="2667" h="4914">
                <a:moveTo>
                  <a:pt x="2578" y="0"/>
                </a:moveTo>
                <a:lnTo>
                  <a:pt x="2578" y="0"/>
                </a:lnTo>
                <a:lnTo>
                  <a:pt x="0" y="1398"/>
                </a:lnTo>
                <a:lnTo>
                  <a:pt x="23" y="3346"/>
                </a:lnTo>
                <a:lnTo>
                  <a:pt x="2667" y="4914"/>
                </a:lnTo>
                <a:lnTo>
                  <a:pt x="2578" y="0"/>
                </a:lnTo>
                <a:close/>
              </a:path>
            </a:pathLst>
          </a:custGeom>
          <a:solidFill>
            <a:schemeClr val="bg1"/>
          </a:solidFill>
          <a:ln w="0">
            <a:noFill/>
            <a:prstDash val="solid"/>
            <a:round/>
            <a:headEnd/>
            <a:tailEnd/>
          </a:ln>
        </p:spPr>
        <p:txBody>
          <a:bodyPr vert="horz" wrap="square" lIns="86404" tIns="43202" rIns="86404" bIns="43202" numCol="1" anchor="t" anchorCtr="0" compatLnSpc="1">
            <a:prstTxWarp prst="textNoShape">
              <a:avLst/>
            </a:prstTxWarp>
          </a:bodyPr>
          <a:lstStyle/>
          <a:p>
            <a:endParaRPr lang="en-GB" sz="1905" dirty="0"/>
          </a:p>
        </p:txBody>
      </p:sp>
      <p:sp>
        <p:nvSpPr>
          <p:cNvPr id="37" name="Picture Placeholder 38">
            <a:extLst>
              <a:ext uri="{FF2B5EF4-FFF2-40B4-BE49-F238E27FC236}">
                <a16:creationId xmlns:a16="http://schemas.microsoft.com/office/drawing/2014/main" id="{86B4FEFF-C331-4512-AF71-94FE21C620C8}"/>
              </a:ext>
            </a:extLst>
          </p:cNvPr>
          <p:cNvSpPr>
            <a:spLocks noGrp="1"/>
          </p:cNvSpPr>
          <p:nvPr>
            <p:ph type="pic" sz="quarter" idx="17"/>
          </p:nvPr>
        </p:nvSpPr>
        <p:spPr>
          <a:xfrm>
            <a:off x="7732603" y="1132058"/>
            <a:ext cx="2476543" cy="4463838"/>
          </a:xfrm>
          <a:custGeom>
            <a:avLst/>
            <a:gdLst>
              <a:gd name="connsiteX0" fmla="*/ 2577931 w 2620897"/>
              <a:gd name="connsiteY0" fmla="*/ 0 h 4721787"/>
              <a:gd name="connsiteX1" fmla="*/ 2620897 w 2620897"/>
              <a:gd name="connsiteY1" fmla="*/ 4721787 h 4721787"/>
              <a:gd name="connsiteX2" fmla="*/ 37726 w 2620897"/>
              <a:gd name="connsiteY2" fmla="*/ 3315721 h 4721787"/>
              <a:gd name="connsiteX3" fmla="*/ 0 w 2620897"/>
              <a:gd name="connsiteY3" fmla="*/ 1313934 h 4721787"/>
            </a:gdLst>
            <a:ahLst/>
            <a:cxnLst>
              <a:cxn ang="0">
                <a:pos x="connsiteX0" y="connsiteY0"/>
              </a:cxn>
              <a:cxn ang="0">
                <a:pos x="connsiteX1" y="connsiteY1"/>
              </a:cxn>
              <a:cxn ang="0">
                <a:pos x="connsiteX2" y="connsiteY2"/>
              </a:cxn>
              <a:cxn ang="0">
                <a:pos x="connsiteX3" y="connsiteY3"/>
              </a:cxn>
            </a:cxnLst>
            <a:rect l="l" t="t" r="r" b="b"/>
            <a:pathLst>
              <a:path w="2620897" h="4721787">
                <a:moveTo>
                  <a:pt x="2577931" y="0"/>
                </a:moveTo>
                <a:lnTo>
                  <a:pt x="2620897" y="4721787"/>
                </a:lnTo>
                <a:lnTo>
                  <a:pt x="37726" y="3315721"/>
                </a:lnTo>
                <a:lnTo>
                  <a:pt x="0" y="1313934"/>
                </a:lnTo>
                <a:close/>
              </a:path>
            </a:pathLst>
          </a:custGeom>
          <a:solidFill>
            <a:schemeClr val="accent6"/>
          </a:solidFill>
        </p:spPr>
        <p:txBody>
          <a:bodyPr wrap="square" anchor="ctr">
            <a:noAutofit/>
          </a:bodyPr>
          <a:lstStyle>
            <a:lvl1pPr marL="0" indent="0" algn="ctr">
              <a:buNone/>
              <a:defRPr/>
            </a:lvl1pPr>
          </a:lstStyle>
          <a:p>
            <a:endParaRPr lang="en-GB" dirty="0"/>
          </a:p>
        </p:txBody>
      </p:sp>
    </p:spTree>
    <p:extLst>
      <p:ext uri="{BB962C8B-B14F-4D97-AF65-F5344CB8AC3E}">
        <p14:creationId xmlns:p14="http://schemas.microsoft.com/office/powerpoint/2010/main" val="265673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4702">
          <p15:clr>
            <a:srgbClr val="FBAE40"/>
          </p15:clr>
        </p15:guide>
        <p15:guide id="3" orient="horz" pos="1888">
          <p15:clr>
            <a:srgbClr val="FBAE40"/>
          </p15:clr>
        </p15:guide>
        <p15:guide id="4" orient="horz" pos="20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y_Section Divi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EA383E-0825-44D7-BA27-846CD0541B96}"/>
              </a:ext>
            </a:extLst>
          </p:cNvPr>
          <p:cNvSpPr/>
          <p:nvPr userDrawn="1"/>
        </p:nvSpPr>
        <p:spPr>
          <a:xfrm>
            <a:off x="1" y="0"/>
            <a:ext cx="4716000" cy="648335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8" dirty="0"/>
          </a:p>
        </p:txBody>
      </p:sp>
      <p:sp>
        <p:nvSpPr>
          <p:cNvPr id="3" name="Subtitle 2">
            <a:extLst>
              <a:ext uri="{FF2B5EF4-FFF2-40B4-BE49-F238E27FC236}">
                <a16:creationId xmlns:a16="http://schemas.microsoft.com/office/drawing/2014/main" id="{2FACDB60-C0C4-46DB-B55F-524A70E4178A}"/>
              </a:ext>
            </a:extLst>
          </p:cNvPr>
          <p:cNvSpPr>
            <a:spLocks noGrp="1"/>
          </p:cNvSpPr>
          <p:nvPr>
            <p:ph type="subTitle" idx="1"/>
          </p:nvPr>
        </p:nvSpPr>
        <p:spPr>
          <a:xfrm>
            <a:off x="657028" y="3037570"/>
            <a:ext cx="3742659" cy="248046"/>
          </a:xfrm>
        </p:spPr>
        <p:txBody>
          <a:bodyPr wrap="square">
            <a:spAutoFit/>
          </a:bodyPr>
          <a:lstStyle>
            <a:lvl1pPr marL="0" indent="0" algn="l">
              <a:buNone/>
              <a:defRPr sz="1465" b="1">
                <a:solidFill>
                  <a:schemeClr val="accent2"/>
                </a:solidFill>
              </a:defRPr>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dirty="0"/>
              <a:t>Click to edit Master subtitle style</a:t>
            </a:r>
            <a:endParaRPr lang="en-GB" dirty="0"/>
          </a:p>
        </p:txBody>
      </p:sp>
      <p:sp>
        <p:nvSpPr>
          <p:cNvPr id="7" name="Title 6">
            <a:extLst>
              <a:ext uri="{FF2B5EF4-FFF2-40B4-BE49-F238E27FC236}">
                <a16:creationId xmlns:a16="http://schemas.microsoft.com/office/drawing/2014/main" id="{093C2D3F-14E1-4EF5-A433-1A51AD10A045}"/>
              </a:ext>
            </a:extLst>
          </p:cNvPr>
          <p:cNvSpPr>
            <a:spLocks noGrp="1"/>
          </p:cNvSpPr>
          <p:nvPr>
            <p:ph type="title" hasCustomPrompt="1"/>
          </p:nvPr>
        </p:nvSpPr>
        <p:spPr>
          <a:xfrm>
            <a:off x="657028" y="2463395"/>
            <a:ext cx="3742659" cy="370069"/>
          </a:xfrm>
        </p:spPr>
        <p:txBody>
          <a:bodyPr anchor="b" anchorCtr="0"/>
          <a:lstStyle>
            <a:lvl1pPr>
              <a:defRPr sz="2598" cap="none" baseline="0"/>
            </a:lvl1pPr>
          </a:lstStyle>
          <a:p>
            <a:r>
              <a:rPr lang="en-US" dirty="0"/>
              <a:t>Click to add title</a:t>
            </a:r>
            <a:endParaRPr lang="en-GB" dirty="0"/>
          </a:p>
        </p:txBody>
      </p:sp>
      <p:pic>
        <p:nvPicPr>
          <p:cNvPr id="13" name="Picture 12">
            <a:extLst>
              <a:ext uri="{FF2B5EF4-FFF2-40B4-BE49-F238E27FC236}">
                <a16:creationId xmlns:a16="http://schemas.microsoft.com/office/drawing/2014/main" id="{36C93341-39E1-4BB1-A0CF-D8457F95AC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84306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33">
          <p15:clr>
            <a:srgbClr val="FBAE40"/>
          </p15:clr>
        </p15:guide>
        <p15:guide id="2" pos="438">
          <p15:clr>
            <a:srgbClr val="FBAE40"/>
          </p15:clr>
        </p15:guide>
        <p15:guide id="3" orient="horz" pos="1888">
          <p15:clr>
            <a:srgbClr val="FBAE40"/>
          </p15:clr>
        </p15:guide>
        <p15:guide id="4" orient="horz" pos="20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y_1 Column_Full Widt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1" name="Picture 10">
            <a:extLst>
              <a:ext uri="{FF2B5EF4-FFF2-40B4-BE49-F238E27FC236}">
                <a16:creationId xmlns:a16="http://schemas.microsoft.com/office/drawing/2014/main" id="{23836B61-A839-43D6-9710-A875C88018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10" name="Slide Number Placeholder 9">
            <a:extLst>
              <a:ext uri="{FF2B5EF4-FFF2-40B4-BE49-F238E27FC236}">
                <a16:creationId xmlns:a16="http://schemas.microsoft.com/office/drawing/2014/main" id="{915F81F8-91B4-4240-B3C5-614A78EFD51E}"/>
              </a:ext>
            </a:extLst>
          </p:cNvPr>
          <p:cNvSpPr>
            <a:spLocks noGrp="1"/>
          </p:cNvSpPr>
          <p:nvPr>
            <p:ph type="sldNum" sz="quarter" idx="12"/>
          </p:nvPr>
        </p:nvSpPr>
        <p:spPr/>
        <p:txBody>
          <a:bodyPr/>
          <a:lstStyle/>
          <a:p>
            <a:fld id="{6B05F80C-F707-4395-A9D4-C8A803BCF77B}" type="slidenum">
              <a:rPr lang="en-GB" smtClean="0"/>
              <a:pPr/>
              <a:t>‹#›</a:t>
            </a:fld>
            <a:endParaRPr lang="en-GB" dirty="0"/>
          </a:p>
        </p:txBody>
      </p:sp>
      <p:sp>
        <p:nvSpPr>
          <p:cNvPr id="12" name="Title 11">
            <a:extLst>
              <a:ext uri="{FF2B5EF4-FFF2-40B4-BE49-F238E27FC236}">
                <a16:creationId xmlns:a16="http://schemas.microsoft.com/office/drawing/2014/main" id="{4B58655C-AB43-40BD-83AE-DD3241D75DD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Tree>
    <p:extLst>
      <p:ext uri="{BB962C8B-B14F-4D97-AF65-F5344CB8AC3E}">
        <p14:creationId xmlns:p14="http://schemas.microsoft.com/office/powerpoint/2010/main" val="26231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y_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673678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2" name="Picture 11">
            <a:extLst>
              <a:ext uri="{FF2B5EF4-FFF2-40B4-BE49-F238E27FC236}">
                <a16:creationId xmlns:a16="http://schemas.microsoft.com/office/drawing/2014/main" id="{FBEB8436-E54E-4EC6-BC47-4B87FD6BA4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2" name="Title 1">
            <a:extLst>
              <a:ext uri="{FF2B5EF4-FFF2-40B4-BE49-F238E27FC236}">
                <a16:creationId xmlns:a16="http://schemas.microsoft.com/office/drawing/2014/main" id="{E3792483-8EE9-4C44-A324-D7348706BA1F}"/>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5430D6B4-C53A-4D2F-A951-2D5BBA1BB3A8}"/>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386414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9">
          <p15:clr>
            <a:srgbClr val="FBAE40"/>
          </p15:clr>
        </p15:guide>
        <p15:guide id="2" pos="438">
          <p15:clr>
            <a:srgbClr val="FBAE40"/>
          </p15:clr>
        </p15:guide>
        <p15:guide id="3" orient="horz" pos="3974">
          <p15:clr>
            <a:srgbClr val="FBAE40"/>
          </p15:clr>
        </p15:guide>
        <p15:guide id="4" orient="horz" pos="1207">
          <p15:clr>
            <a:srgbClr val="FBAE40"/>
          </p15:clr>
        </p15:guide>
        <p15:guide id="5" orient="horz" pos="210">
          <p15:clr>
            <a:srgbClr val="FBAE40"/>
          </p15:clr>
        </p15:guide>
        <p15:guide id="6" pos="7242">
          <p15:clr>
            <a:srgbClr val="FBAE40"/>
          </p15:clr>
        </p15:guide>
        <p15:guide id="7" pos="511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y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9" y="1811437"/>
            <a:ext cx="496714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5896314" y="1811437"/>
            <a:ext cx="4967146"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D4E03E84-9EF8-4C97-B940-9213479C792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43006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guide id="6" pos="3749">
          <p15:clr>
            <a:srgbClr val="FBAE40"/>
          </p15:clr>
        </p15:guide>
        <p15:guide id="7" pos="393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y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3198135"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7665325" y="1811437"/>
            <a:ext cx="3198135"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0">
            <a:extLst>
              <a:ext uri="{FF2B5EF4-FFF2-40B4-BE49-F238E27FC236}">
                <a16:creationId xmlns:a16="http://schemas.microsoft.com/office/drawing/2014/main" id="{43E4A85C-2B86-4305-B30B-ACD454ECA6B0}"/>
              </a:ext>
            </a:extLst>
          </p:cNvPr>
          <p:cNvSpPr>
            <a:spLocks noGrp="1"/>
          </p:cNvSpPr>
          <p:nvPr>
            <p:ph sz="quarter" idx="14"/>
          </p:nvPr>
        </p:nvSpPr>
        <p:spPr>
          <a:xfrm>
            <a:off x="4161177" y="1811436"/>
            <a:ext cx="3198135" cy="4152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016E37BF-44F4-41E1-A3EB-7DBF5636B32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358286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pos="2570">
          <p15:clr>
            <a:srgbClr val="FBAE40"/>
          </p15:clr>
        </p15:guide>
        <p15:guide id="4" orient="horz" pos="210">
          <p15:clr>
            <a:srgbClr val="FBAE40"/>
          </p15:clr>
        </p15:guide>
        <p15:guide id="5" orient="horz" pos="1207">
          <p15:clr>
            <a:srgbClr val="FBAE40"/>
          </p15:clr>
        </p15:guide>
        <p15:guide id="6" orient="horz" pos="3974">
          <p15:clr>
            <a:srgbClr val="FBAE40"/>
          </p15:clr>
        </p15:guide>
        <p15:guide id="7" pos="2774">
          <p15:clr>
            <a:srgbClr val="FBAE40"/>
          </p15:clr>
        </p15:guide>
        <p15:guide id="8" pos="5110">
          <p15:clr>
            <a:srgbClr val="FBAE40"/>
          </p15:clr>
        </p15:guide>
        <p15:guide id="9" pos="490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y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3B65-BD42-4EC1-827C-F998123C489D}"/>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E17EB6-AB81-4073-92C1-2EFFB859851D}"/>
              </a:ext>
            </a:extLst>
          </p:cNvPr>
          <p:cNvSpPr>
            <a:spLocks noGrp="1"/>
          </p:cNvSpPr>
          <p:nvPr>
            <p:ph idx="1"/>
          </p:nvPr>
        </p:nvSpPr>
        <p:spPr>
          <a:xfrm>
            <a:off x="657028"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6379A31C-0AF3-43B9-B629-31C837742619}"/>
              </a:ext>
            </a:extLst>
          </p:cNvPr>
          <p:cNvSpPr>
            <a:spLocks noGrp="1"/>
          </p:cNvSpPr>
          <p:nvPr>
            <p:ph type="sldNum" sz="quarter" idx="12"/>
          </p:nvPr>
        </p:nvSpPr>
        <p:spPr/>
        <p:txBody>
          <a:bodyPr/>
          <a:lstStyle/>
          <a:p>
            <a:fld id="{6B05F80C-F707-4395-A9D4-C8A803BCF77B}" type="slidenum">
              <a:rPr lang="en-GB" smtClean="0"/>
              <a:t>‹#›</a:t>
            </a:fld>
            <a:endParaRPr lang="en-GB" dirty="0"/>
          </a:p>
        </p:txBody>
      </p:sp>
      <p:sp>
        <p:nvSpPr>
          <p:cNvPr id="8" name="Rectangle 7">
            <a:extLst>
              <a:ext uri="{FF2B5EF4-FFF2-40B4-BE49-F238E27FC236}">
                <a16:creationId xmlns:a16="http://schemas.microsoft.com/office/drawing/2014/main" id="{319EE389-BBC3-45AF-A8B0-21BAB3C0CC49}"/>
              </a:ext>
            </a:extLst>
          </p:cNvPr>
          <p:cNvSpPr/>
          <p:nvPr userDrawn="1"/>
        </p:nvSpPr>
        <p:spPr>
          <a:xfrm>
            <a:off x="0" y="0"/>
            <a:ext cx="112257" cy="648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sp>
        <p:nvSpPr>
          <p:cNvPr id="11" name="Content Placeholder 10">
            <a:extLst>
              <a:ext uri="{FF2B5EF4-FFF2-40B4-BE49-F238E27FC236}">
                <a16:creationId xmlns:a16="http://schemas.microsoft.com/office/drawing/2014/main" id="{2711B01F-8ED4-4C35-95D4-0B8D6F1C52F7}"/>
              </a:ext>
            </a:extLst>
          </p:cNvPr>
          <p:cNvSpPr>
            <a:spLocks noGrp="1"/>
          </p:cNvSpPr>
          <p:nvPr>
            <p:ph sz="quarter" idx="13"/>
          </p:nvPr>
        </p:nvSpPr>
        <p:spPr>
          <a:xfrm>
            <a:off x="8414022" y="1811437"/>
            <a:ext cx="2449439"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0">
            <a:extLst>
              <a:ext uri="{FF2B5EF4-FFF2-40B4-BE49-F238E27FC236}">
                <a16:creationId xmlns:a16="http://schemas.microsoft.com/office/drawing/2014/main" id="{43E4A85C-2B86-4305-B30B-ACD454ECA6B0}"/>
              </a:ext>
            </a:extLst>
          </p:cNvPr>
          <p:cNvSpPr>
            <a:spLocks noGrp="1"/>
          </p:cNvSpPr>
          <p:nvPr>
            <p:ph sz="quarter" idx="14"/>
          </p:nvPr>
        </p:nvSpPr>
        <p:spPr>
          <a:xfrm>
            <a:off x="3242692"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0">
            <a:extLst>
              <a:ext uri="{FF2B5EF4-FFF2-40B4-BE49-F238E27FC236}">
                <a16:creationId xmlns:a16="http://schemas.microsoft.com/office/drawing/2014/main" id="{C1AB19C1-CD19-4767-8562-8CD5A6DC1CF5}"/>
              </a:ext>
            </a:extLst>
          </p:cNvPr>
          <p:cNvSpPr>
            <a:spLocks noGrp="1"/>
          </p:cNvSpPr>
          <p:nvPr>
            <p:ph sz="quarter" idx="15"/>
          </p:nvPr>
        </p:nvSpPr>
        <p:spPr>
          <a:xfrm>
            <a:off x="5828357" y="1811437"/>
            <a:ext cx="2381203" cy="4152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BEE1C28A-C2C9-4C66-91DF-4706EC7E245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Tree>
    <p:extLst>
      <p:ext uri="{BB962C8B-B14F-4D97-AF65-F5344CB8AC3E}">
        <p14:creationId xmlns:p14="http://schemas.microsoft.com/office/powerpoint/2010/main" val="261170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7242">
          <p15:clr>
            <a:srgbClr val="FBAE40"/>
          </p15:clr>
        </p15:guide>
        <p15:guide id="3" orient="horz" pos="210">
          <p15:clr>
            <a:srgbClr val="FBAE40"/>
          </p15:clr>
        </p15:guide>
        <p15:guide id="4" orient="horz" pos="1207">
          <p15:clr>
            <a:srgbClr val="FBAE40"/>
          </p15:clr>
        </p15:guide>
        <p15:guide id="5" orient="horz" pos="3974">
          <p15:clr>
            <a:srgbClr val="FBAE40"/>
          </p15:clr>
        </p15:guide>
        <p15:guide id="6" pos="2026">
          <p15:clr>
            <a:srgbClr val="FBAE40"/>
          </p15:clr>
        </p15:guide>
        <p15:guide id="7" pos="2162">
          <p15:clr>
            <a:srgbClr val="FBAE40"/>
          </p15:clr>
        </p15:guide>
        <p15:guide id="8" pos="3749">
          <p15:clr>
            <a:srgbClr val="FBAE40"/>
          </p15:clr>
        </p15:guide>
        <p15:guide id="9" pos="3885">
          <p15:clr>
            <a:srgbClr val="FBAE40"/>
          </p15:clr>
        </p15:guide>
        <p15:guide id="10" pos="5473">
          <p15:clr>
            <a:srgbClr val="FBAE40"/>
          </p15:clr>
        </p15:guide>
        <p15:guide id="11" pos="560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y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6FB52E-94A6-449A-A4BC-AAB60991822F}"/>
              </a:ext>
            </a:extLst>
          </p:cNvPr>
          <p:cNvSpPr/>
          <p:nvPr userDrawn="1"/>
        </p:nvSpPr>
        <p:spPr>
          <a:xfrm>
            <a:off x="0" y="0"/>
            <a:ext cx="112257" cy="648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4" tIns="43202" rIns="86404" bIns="43202" numCol="1" spcCol="0" rtlCol="0" fromWordArt="0" anchor="ctr" anchorCtr="0" forceAA="0" compatLnSpc="1">
            <a:prstTxWarp prst="textNoShape">
              <a:avLst/>
            </a:prstTxWarp>
            <a:noAutofit/>
          </a:bodyPr>
          <a:lstStyle/>
          <a:p>
            <a:pPr algn="ctr"/>
            <a:endParaRPr lang="en-GB" sz="1905" dirty="0"/>
          </a:p>
        </p:txBody>
      </p:sp>
      <p:pic>
        <p:nvPicPr>
          <p:cNvPr id="13" name="Picture 12">
            <a:extLst>
              <a:ext uri="{FF2B5EF4-FFF2-40B4-BE49-F238E27FC236}">
                <a16:creationId xmlns:a16="http://schemas.microsoft.com/office/drawing/2014/main" id="{52B08078-2177-4DBD-9D98-A60167CA132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1759" y="138411"/>
            <a:ext cx="880644" cy="510500"/>
          </a:xfrm>
          <a:prstGeom prst="rect">
            <a:avLst/>
          </a:prstGeom>
        </p:spPr>
      </p:pic>
      <p:sp>
        <p:nvSpPr>
          <p:cNvPr id="3" name="Title 2">
            <a:extLst>
              <a:ext uri="{FF2B5EF4-FFF2-40B4-BE49-F238E27FC236}">
                <a16:creationId xmlns:a16="http://schemas.microsoft.com/office/drawing/2014/main" id="{695F4B8F-8E3C-4F99-9429-DB1C934710B8}"/>
              </a:ext>
            </a:extLst>
          </p:cNvPr>
          <p:cNvSpPr>
            <a:spLocks noGrp="1"/>
          </p:cNvSpPr>
          <p:nvPr>
            <p:ph type="title"/>
          </p:nvPr>
        </p:nvSpPr>
        <p:spPr/>
        <p:txBody>
          <a:bodyPr/>
          <a:lstStyle>
            <a:lvl1pPr>
              <a:defRPr cap="none"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EF799F87-1A97-4CC8-8579-772BEE0CADED}"/>
              </a:ext>
            </a:extLst>
          </p:cNvPr>
          <p:cNvSpPr>
            <a:spLocks noGrp="1"/>
          </p:cNvSpPr>
          <p:nvPr>
            <p:ph type="sldNum" sz="quarter" idx="12"/>
          </p:nvPr>
        </p:nvSpPr>
        <p:spPr/>
        <p:txBody>
          <a:bodyPr/>
          <a:lstStyle/>
          <a:p>
            <a:fld id="{6B05F80C-F707-4395-A9D4-C8A803BCF77B}" type="slidenum">
              <a:rPr lang="en-GB" smtClean="0"/>
              <a:pPr/>
              <a:t>‹#›</a:t>
            </a:fld>
            <a:endParaRPr lang="en-GB" dirty="0"/>
          </a:p>
        </p:txBody>
      </p:sp>
    </p:spTree>
    <p:extLst>
      <p:ext uri="{BB962C8B-B14F-4D97-AF65-F5344CB8AC3E}">
        <p14:creationId xmlns:p14="http://schemas.microsoft.com/office/powerpoint/2010/main" val="123501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07">
          <p15:clr>
            <a:srgbClr val="FBAE40"/>
          </p15:clr>
        </p15:guide>
        <p15:guide id="2" orient="horz" pos="3974">
          <p15:clr>
            <a:srgbClr val="FBAE40"/>
          </p15:clr>
        </p15:guide>
        <p15:guide id="3" orient="horz" pos="210">
          <p15:clr>
            <a:srgbClr val="FBAE40"/>
          </p15:clr>
        </p15:guide>
        <p15:guide id="4" pos="438">
          <p15:clr>
            <a:srgbClr val="FBAE40"/>
          </p15:clr>
        </p15:guide>
        <p15:guide id="5"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Blue bar">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C1F825B-6188-4D47-BFA4-09974B609E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1" name="Picture 10">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3298619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9DF7C-E1DE-4C2A-A81B-63E161FEB889}"/>
              </a:ext>
            </a:extLst>
          </p:cNvPr>
          <p:cNvSpPr>
            <a:spLocks noGrp="1"/>
          </p:cNvSpPr>
          <p:nvPr>
            <p:ph type="sldNum" sz="quarter" idx="12"/>
          </p:nvPr>
        </p:nvSpPr>
        <p:spPr/>
        <p:txBody>
          <a:bodyPr/>
          <a:lstStyle/>
          <a:p>
            <a:fld id="{6B05F80C-F707-4395-A9D4-C8A803BCF77B}" type="slidenum">
              <a:rPr lang="en-GB" smtClean="0"/>
              <a:t>‹#›</a:t>
            </a:fld>
            <a:endParaRPr lang="en-GB" dirty="0"/>
          </a:p>
        </p:txBody>
      </p:sp>
    </p:spTree>
    <p:extLst>
      <p:ext uri="{BB962C8B-B14F-4D97-AF65-F5344CB8AC3E}">
        <p14:creationId xmlns:p14="http://schemas.microsoft.com/office/powerpoint/2010/main" val="12080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C54EF-935C-4E26-8610-320C2E59F7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14211" y="2403424"/>
            <a:ext cx="2892066" cy="1676503"/>
          </a:xfrm>
          <a:prstGeom prst="rect">
            <a:avLst/>
          </a:prstGeom>
        </p:spPr>
      </p:pic>
    </p:spTree>
    <p:extLst>
      <p:ext uri="{BB962C8B-B14F-4D97-AF65-F5344CB8AC3E}">
        <p14:creationId xmlns:p14="http://schemas.microsoft.com/office/powerpoint/2010/main" val="388540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5201" y="1836000"/>
            <a:ext cx="6336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2A9508-4B14-1048-9755-C394846B046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43513" y="288002"/>
            <a:ext cx="1332487" cy="109734"/>
          </a:xfrm>
          <a:prstGeom prst="rect">
            <a:avLst/>
          </a:prstGeom>
        </p:spPr>
      </p:pic>
      <p:sp>
        <p:nvSpPr>
          <p:cNvPr id="13" name="Rectangle 12">
            <a:extLst>
              <a:ext uri="{FF2B5EF4-FFF2-40B4-BE49-F238E27FC236}">
                <a16:creationId xmlns:a16="http://schemas.microsoft.com/office/drawing/2014/main" id="{B2994A28-3B98-B64F-B24A-AAEB094609DD}"/>
              </a:ext>
            </a:extLst>
          </p:cNvPr>
          <p:cNvSpPr/>
          <p:nvPr userDrawn="1"/>
        </p:nvSpPr>
        <p:spPr>
          <a:xfrm>
            <a:off x="10948086" y="0"/>
            <a:ext cx="576000" cy="648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Lucida Sans Unicode" panose="020B0602030504020204" pitchFamily="34" charset="0"/>
            </a:endParaRPr>
          </a:p>
        </p:txBody>
      </p:sp>
      <p:sp>
        <p:nvSpPr>
          <p:cNvPr id="15" name="Slide Number Placeholder 5">
            <a:extLst>
              <a:ext uri="{FF2B5EF4-FFF2-40B4-BE49-F238E27FC236}">
                <a16:creationId xmlns:a16="http://schemas.microsoft.com/office/drawing/2014/main" id="{99CE463F-1E46-1344-87D9-1E2F25B96D44}"/>
              </a:ext>
            </a:extLst>
          </p:cNvPr>
          <p:cNvSpPr>
            <a:spLocks noGrp="1"/>
          </p:cNvSpPr>
          <p:nvPr>
            <p:ph type="sldNum" sz="quarter" idx="12"/>
          </p:nvPr>
        </p:nvSpPr>
        <p:spPr>
          <a:xfrm>
            <a:off x="10950129" y="495393"/>
            <a:ext cx="571914" cy="138207"/>
          </a:xfrm>
        </p:spPr>
        <p:txBody>
          <a:bodyPr/>
          <a:lstStyle/>
          <a:p>
            <a:fld id="{DC072636-299A-6C46-A669-0ADFB831C07C}" type="slidenum">
              <a:rPr lang="en-US" smtClean="0"/>
              <a:t>‹#›</a:t>
            </a:fld>
            <a:endParaRPr lang="en-US" dirty="0"/>
          </a:p>
        </p:txBody>
      </p:sp>
      <p:pic>
        <p:nvPicPr>
          <p:cNvPr id="11" name="Picture 10">
            <a:extLst>
              <a:ext uri="{FF2B5EF4-FFF2-40B4-BE49-F238E27FC236}">
                <a16:creationId xmlns:a16="http://schemas.microsoft.com/office/drawing/2014/main" id="{96EA2247-81A0-CC4D-85B3-79B20CEE615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2465" y="23581"/>
            <a:ext cx="1156815" cy="789769"/>
          </a:xfrm>
          <a:prstGeom prst="rect">
            <a:avLst/>
          </a:prstGeom>
        </p:spPr>
      </p:pic>
      <p:sp>
        <p:nvSpPr>
          <p:cNvPr id="12" name="Footer Placeholder 4"/>
          <p:cNvSpPr>
            <a:spLocks noGrp="1"/>
          </p:cNvSpPr>
          <p:nvPr>
            <p:ph type="ftr" sz="quarter" idx="11"/>
          </p:nvPr>
        </p:nvSpPr>
        <p:spPr>
          <a:xfrm rot="5400000">
            <a:off x="9292086" y="2555693"/>
            <a:ext cx="3888000" cy="288614"/>
          </a:xfrm>
          <a:prstGeom prst="rect">
            <a:avLst/>
          </a:prstGeom>
        </p:spPr>
        <p:txBody>
          <a:bodyPr/>
          <a:lstStyle>
            <a:lvl1pPr>
              <a:defRPr/>
            </a:lvl1pPr>
          </a:lstStyle>
          <a:p>
            <a:r>
              <a:rPr lang="en-US" dirty="0"/>
              <a:t>bizhub Evolution</a:t>
            </a:r>
          </a:p>
        </p:txBody>
      </p:sp>
    </p:spTree>
    <p:extLst>
      <p:ext uri="{BB962C8B-B14F-4D97-AF65-F5344CB8AC3E}">
        <p14:creationId xmlns:p14="http://schemas.microsoft.com/office/powerpoint/2010/main" val="3672417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 Blue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201" y="916200"/>
            <a:ext cx="7056072" cy="59702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sz="half" idx="1"/>
          </p:nvPr>
        </p:nvSpPr>
        <p:spPr>
          <a:xfrm>
            <a:off x="828001"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32248" y="1836000"/>
            <a:ext cx="4752000" cy="4113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B82642AC-1000-5C42-B5F5-638AA22800D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43513" y="288002"/>
            <a:ext cx="1332487" cy="109734"/>
          </a:xfrm>
          <a:prstGeom prst="rect">
            <a:avLst/>
          </a:prstGeom>
        </p:spPr>
      </p:pic>
      <p:sp>
        <p:nvSpPr>
          <p:cNvPr id="11" name="Rectangle 10">
            <a:extLst>
              <a:ext uri="{FF2B5EF4-FFF2-40B4-BE49-F238E27FC236}">
                <a16:creationId xmlns:a16="http://schemas.microsoft.com/office/drawing/2014/main" id="{78B3C706-BAA1-EB44-B1ED-F9D8BA0B0481}"/>
              </a:ext>
            </a:extLst>
          </p:cNvPr>
          <p:cNvSpPr/>
          <p:nvPr userDrawn="1"/>
        </p:nvSpPr>
        <p:spPr>
          <a:xfrm>
            <a:off x="10948086" y="0"/>
            <a:ext cx="576000" cy="648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Lucida Sans Unicode" panose="020B0602030504020204" pitchFamily="34" charset="0"/>
            </a:endParaRPr>
          </a:p>
        </p:txBody>
      </p:sp>
      <p:sp>
        <p:nvSpPr>
          <p:cNvPr id="14" name="Slide Number Placeholder 5">
            <a:extLst>
              <a:ext uri="{FF2B5EF4-FFF2-40B4-BE49-F238E27FC236}">
                <a16:creationId xmlns:a16="http://schemas.microsoft.com/office/drawing/2014/main" id="{850E104C-B2F7-F04D-A112-087A25F5BC43}"/>
              </a:ext>
            </a:extLst>
          </p:cNvPr>
          <p:cNvSpPr>
            <a:spLocks noGrp="1"/>
          </p:cNvSpPr>
          <p:nvPr>
            <p:ph type="sldNum" sz="quarter" idx="12"/>
          </p:nvPr>
        </p:nvSpPr>
        <p:spPr>
          <a:xfrm>
            <a:off x="10950129" y="495393"/>
            <a:ext cx="571914" cy="138207"/>
          </a:xfrm>
        </p:spPr>
        <p:txBody>
          <a:bodyPr/>
          <a:lstStyle/>
          <a:p>
            <a:fld id="{DC072636-299A-6C46-A669-0ADFB831C07C}" type="slidenum">
              <a:rPr lang="en-US" smtClean="0"/>
              <a:t>‹#›</a:t>
            </a:fld>
            <a:endParaRPr lang="en-US" dirty="0"/>
          </a:p>
        </p:txBody>
      </p:sp>
      <p:pic>
        <p:nvPicPr>
          <p:cNvPr id="17" name="Picture 16">
            <a:extLst>
              <a:ext uri="{FF2B5EF4-FFF2-40B4-BE49-F238E27FC236}">
                <a16:creationId xmlns:a16="http://schemas.microsoft.com/office/drawing/2014/main" id="{78EA4638-A9A9-994D-B183-D0D48906C3C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2465" y="23581"/>
            <a:ext cx="1156815" cy="789769"/>
          </a:xfrm>
          <a:prstGeom prst="rect">
            <a:avLst/>
          </a:prstGeom>
        </p:spPr>
      </p:pic>
      <p:sp>
        <p:nvSpPr>
          <p:cNvPr id="16" name="Footer Placeholder 4"/>
          <p:cNvSpPr>
            <a:spLocks noGrp="1"/>
          </p:cNvSpPr>
          <p:nvPr>
            <p:ph type="ftr" sz="quarter" idx="11"/>
          </p:nvPr>
        </p:nvSpPr>
        <p:spPr>
          <a:xfrm rot="5400000">
            <a:off x="9292086" y="2555693"/>
            <a:ext cx="3888000" cy="288614"/>
          </a:xfrm>
          <a:prstGeom prst="rect">
            <a:avLst/>
          </a:prstGeom>
        </p:spPr>
        <p:txBody>
          <a:bodyPr/>
          <a:lstStyle>
            <a:lvl1pPr>
              <a:defRPr/>
            </a:lvl1pPr>
          </a:lstStyle>
          <a:p>
            <a:r>
              <a:rPr lang="en-US" dirty="0"/>
              <a:t>bizhub Evolution</a:t>
            </a:r>
          </a:p>
        </p:txBody>
      </p:sp>
    </p:spTree>
    <p:extLst>
      <p:ext uri="{BB962C8B-B14F-4D97-AF65-F5344CB8AC3E}">
        <p14:creationId xmlns:p14="http://schemas.microsoft.com/office/powerpoint/2010/main" val="152159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 Blue bar">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C1F825B-6188-4D47-BFA4-09974B609E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pic>
        <p:nvPicPr>
          <p:cNvPr id="11" name="Picture 10">
            <a:extLst>
              <a:ext uri="{FF2B5EF4-FFF2-40B4-BE49-F238E27FC236}">
                <a16:creationId xmlns:a16="http://schemas.microsoft.com/office/drawing/2014/main" id="{0854886D-7BBD-D241-B213-4ABBEBA26B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Tree>
    <p:extLst>
      <p:ext uri="{BB962C8B-B14F-4D97-AF65-F5344CB8AC3E}">
        <p14:creationId xmlns:p14="http://schemas.microsoft.com/office/powerpoint/2010/main" val="188069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GREY - Grey">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CCE050-00CC-0F4E-BCF6-07C35C6DD4FB}"/>
              </a:ext>
            </a:extLst>
          </p:cNvPr>
          <p:cNvSpPr/>
          <p:nvPr/>
        </p:nvSpPr>
        <p:spPr>
          <a:xfrm>
            <a:off x="0" y="0"/>
            <a:ext cx="5759450" cy="648335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Unicode" panose="020B0602030504020204" pitchFamily="34" charset="0"/>
            </a:endParaRPr>
          </a:p>
        </p:txBody>
      </p:sp>
      <p:pic>
        <p:nvPicPr>
          <p:cNvPr id="14" name="Picture 13">
            <a:extLst>
              <a:ext uri="{FF2B5EF4-FFF2-40B4-BE49-F238E27FC236}">
                <a16:creationId xmlns:a16="http://schemas.microsoft.com/office/drawing/2014/main" id="{0854886D-7BBD-D241-B213-4ABBEBA26B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0638" y="6093213"/>
            <a:ext cx="1624677" cy="133797"/>
          </a:xfrm>
          <a:prstGeom prst="rect">
            <a:avLst/>
          </a:prstGeom>
        </p:spPr>
      </p:pic>
      <p:sp>
        <p:nvSpPr>
          <p:cNvPr id="12" name="Text Placeholder 3">
            <a:extLst>
              <a:ext uri="{FF2B5EF4-FFF2-40B4-BE49-F238E27FC236}">
                <a16:creationId xmlns:a16="http://schemas.microsoft.com/office/drawing/2014/main" id="{6CD341E2-9DE7-1949-8B1C-1202813943E0}"/>
              </a:ext>
            </a:extLst>
          </p:cNvPr>
          <p:cNvSpPr>
            <a:spLocks noGrp="1"/>
          </p:cNvSpPr>
          <p:nvPr>
            <p:ph type="body" sz="quarter" idx="13" hasCustomPrompt="1"/>
          </p:nvPr>
        </p:nvSpPr>
        <p:spPr>
          <a:xfrm>
            <a:off x="6735763" y="2200275"/>
            <a:ext cx="2682875" cy="2443163"/>
          </a:xfrm>
        </p:spPr>
        <p:txBody>
          <a:bodyPr/>
          <a:lstStyle>
            <a:lvl1pPr marL="0" indent="0">
              <a:buNone/>
              <a:defRPr>
                <a:solidFill>
                  <a:schemeClr val="accent1"/>
                </a:solidFill>
              </a:defRPr>
            </a:lvl1pPr>
          </a:lstStyle>
          <a:p>
            <a:pPr lvl="0"/>
            <a:r>
              <a:rPr lang="en-US" dirty="0"/>
              <a:t>These slides look best when they have an image, to add an image use the ‘Format Background’ or ‘Slide Background’ option.</a:t>
            </a:r>
          </a:p>
          <a:p>
            <a:pPr lvl="0"/>
            <a:r>
              <a:rPr lang="en-US" dirty="0"/>
              <a:t>Then delete this instruction box</a:t>
            </a:r>
          </a:p>
        </p:txBody>
      </p:sp>
      <p:pic>
        <p:nvPicPr>
          <p:cNvPr id="15" name="Grafik 14">
            <a:extLst>
              <a:ext uri="{FF2B5EF4-FFF2-40B4-BE49-F238E27FC236}">
                <a16:creationId xmlns:a16="http://schemas.microsoft.com/office/drawing/2014/main" id="{02BBD379-FD19-4842-AF7F-068776D981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4220" y="174624"/>
            <a:ext cx="855623" cy="496173"/>
          </a:xfrm>
          <a:prstGeom prst="rect">
            <a:avLst/>
          </a:prstGeom>
        </p:spPr>
      </p:pic>
      <p:sp>
        <p:nvSpPr>
          <p:cNvPr id="13" name="Title 1"/>
          <p:cNvSpPr>
            <a:spLocks noGrp="1"/>
          </p:cNvSpPr>
          <p:nvPr>
            <p:ph type="title"/>
          </p:nvPr>
        </p:nvSpPr>
        <p:spPr>
          <a:xfrm>
            <a:off x="378000" y="928232"/>
            <a:ext cx="10306042" cy="1357768"/>
          </a:xfrm>
        </p:spPr>
        <p:txBody>
          <a:bodyPr/>
          <a:lstStyle>
            <a:lvl1pPr>
              <a:lnSpc>
                <a:spcPct val="80000"/>
              </a:lnSpc>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11751563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42" userDrawn="1">
          <p15:clr>
            <a:srgbClr val="FBAE40"/>
          </p15:clr>
        </p15:guide>
        <p15:guide id="2" pos="362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theme" Target="../theme/theme2.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916200"/>
            <a:ext cx="8611017" cy="6956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5201" y="1836000"/>
            <a:ext cx="6007302" cy="411362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292155"/>
      </p:ext>
    </p:extLst>
  </p:cSld>
  <p:clrMap bg1="lt1" tx1="dk1" bg2="lt2" tx2="dk2" accent1="accent1" accent2="accent2" accent3="accent3" accent4="accent4" accent5="accent5" accent6="accent6" hlink="hlink" folHlink="folHlink"/>
  <p:sldLayoutIdLst>
    <p:sldLayoutId id="2147483813" r:id="rId1"/>
    <p:sldLayoutId id="2147483840" r:id="rId2"/>
    <p:sldLayoutId id="2147483847" r:id="rId3"/>
    <p:sldLayoutId id="2147483844" r:id="rId4"/>
    <p:sldLayoutId id="2147483846" r:id="rId5"/>
    <p:sldLayoutId id="2147483845" r:id="rId6"/>
    <p:sldLayoutId id="2147483796" r:id="rId7"/>
    <p:sldLayoutId id="2147483849" r:id="rId8"/>
    <p:sldLayoutId id="2147483811" r:id="rId9"/>
    <p:sldLayoutId id="2147483841" r:id="rId10"/>
    <p:sldLayoutId id="2147483842" r:id="rId11"/>
    <p:sldLayoutId id="2147483843" r:id="rId12"/>
    <p:sldLayoutId id="2147483808" r:id="rId13"/>
    <p:sldLayoutId id="2147483812" r:id="rId14"/>
    <p:sldLayoutId id="2147483798" r:id="rId15"/>
    <p:sldLayoutId id="2147483816" r:id="rId16"/>
    <p:sldLayoutId id="2147483818" r:id="rId17"/>
    <p:sldLayoutId id="2147483829" r:id="rId18"/>
    <p:sldLayoutId id="2147483809" r:id="rId19"/>
    <p:sldLayoutId id="2147483830" r:id="rId20"/>
    <p:sldLayoutId id="2147483810" r:id="rId21"/>
    <p:sldLayoutId id="2147483837" r:id="rId22"/>
    <p:sldLayoutId id="2147483819" r:id="rId23"/>
    <p:sldLayoutId id="2147483821" r:id="rId24"/>
    <p:sldLayoutId id="2147483822" r:id="rId25"/>
    <p:sldLayoutId id="2147483823" r:id="rId26"/>
    <p:sldLayoutId id="2147483824" r:id="rId27"/>
    <p:sldLayoutId id="2147483826" r:id="rId28"/>
    <p:sldLayoutId id="2147483827" r:id="rId29"/>
    <p:sldLayoutId id="2147483828" r:id="rId30"/>
    <p:sldLayoutId id="2147483831" r:id="rId31"/>
    <p:sldLayoutId id="2147483834" r:id="rId32"/>
    <p:sldLayoutId id="2147483835" r:id="rId33"/>
    <p:sldLayoutId id="2147483814" r:id="rId34"/>
    <p:sldLayoutId id="2147483815" r:id="rId35"/>
    <p:sldLayoutId id="2147483850" r:id="rId36"/>
    <p:sldLayoutId id="2147483886" r:id="rId37"/>
    <p:sldLayoutId id="2147483887" r:id="rId38"/>
    <p:sldLayoutId id="2147483888" r:id="rId39"/>
    <p:sldLayoutId id="2147483889" r:id="rId40"/>
  </p:sldLayoutIdLst>
  <p:hf hdr="0"/>
  <p:txStyles>
    <p:titleStyle>
      <a:lvl1pPr algn="l" defTabSz="864017" rtl="0" eaLnBrk="1" latinLnBrk="0" hangingPunct="1">
        <a:lnSpc>
          <a:spcPct val="90000"/>
        </a:lnSpc>
        <a:spcBef>
          <a:spcPct val="0"/>
        </a:spcBef>
        <a:buNone/>
        <a:defRPr sz="2600" b="1" kern="1200" cap="all" baseline="0">
          <a:solidFill>
            <a:schemeClr val="accent1"/>
          </a:solidFill>
          <a:latin typeface="Lucida Sans Unicode" panose="020B0602030504020204" pitchFamily="34" charset="0"/>
          <a:ea typeface="+mj-ea"/>
          <a:cs typeface="+mj-cs"/>
        </a:defRPr>
      </a:lvl1pPr>
    </p:titleStyle>
    <p:bodyStyle>
      <a:lvl1pPr marL="180000" indent="-180000" algn="l" defTabSz="864017" rtl="0" eaLnBrk="1" latinLnBrk="0" hangingPunct="1">
        <a:lnSpc>
          <a:spcPct val="110000"/>
        </a:lnSpc>
        <a:spcBef>
          <a:spcPts val="945"/>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1pPr>
      <a:lvl2pPr marL="468000" indent="-288000" algn="l" defTabSz="864017" rtl="0" eaLnBrk="1" latinLnBrk="0" hangingPunct="1">
        <a:lnSpc>
          <a:spcPct val="110000"/>
        </a:lnSpc>
        <a:spcBef>
          <a:spcPts val="400"/>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2pPr>
      <a:lvl3pPr marL="648000" indent="-180000" algn="l" defTabSz="864017" rtl="0" eaLnBrk="1" latinLnBrk="0" hangingPunct="1">
        <a:lnSpc>
          <a:spcPct val="110000"/>
        </a:lnSpc>
        <a:spcBef>
          <a:spcPts val="472"/>
        </a:spcBef>
        <a:buClr>
          <a:schemeClr val="accent1"/>
        </a:buClr>
        <a:buFont typeface="Courier New" panose="02070309020205020404" pitchFamily="49" charset="0"/>
        <a:buChar char="o"/>
        <a:defRPr sz="1400" kern="1200">
          <a:solidFill>
            <a:schemeClr val="tx1"/>
          </a:solidFill>
          <a:latin typeface="Lucida Sans Unicode" panose="020B0602030504020204" pitchFamily="34" charset="0"/>
          <a:ea typeface="+mn-ea"/>
          <a:cs typeface="+mn-cs"/>
        </a:defRPr>
      </a:lvl3pPr>
      <a:lvl4pPr marL="900000" indent="-216004" algn="l" defTabSz="864017" rtl="0" eaLnBrk="1" latinLnBrk="0" hangingPunct="1">
        <a:lnSpc>
          <a:spcPct val="110000"/>
        </a:lnSpc>
        <a:spcBef>
          <a:spcPts val="472"/>
        </a:spcBef>
        <a:buClr>
          <a:schemeClr val="accent1"/>
        </a:buClr>
        <a:buFont typeface="Wingdings" pitchFamily="2" charset="2"/>
        <a:buChar char="§"/>
        <a:defRPr sz="1400" kern="1200">
          <a:solidFill>
            <a:schemeClr val="tx1"/>
          </a:solidFill>
          <a:latin typeface="Lucida Sans Unicode" panose="020B0602030504020204" pitchFamily="34" charset="0"/>
          <a:ea typeface="+mn-ea"/>
          <a:cs typeface="+mn-cs"/>
        </a:defRPr>
      </a:lvl4pPr>
      <a:lvl5pPr marL="1080000" indent="-180000" algn="l" defTabSz="864017" rtl="0" eaLnBrk="1" latinLnBrk="0" hangingPunct="1">
        <a:lnSpc>
          <a:spcPct val="110000"/>
        </a:lnSpc>
        <a:spcBef>
          <a:spcPts val="472"/>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80BA94-A2CA-4279-8219-D6084A93BB62}"/>
              </a:ext>
            </a:extLst>
          </p:cNvPr>
          <p:cNvSpPr>
            <a:spLocks noGrp="1"/>
          </p:cNvSpPr>
          <p:nvPr>
            <p:ph type="title"/>
          </p:nvPr>
        </p:nvSpPr>
        <p:spPr>
          <a:xfrm>
            <a:off x="657028" y="314483"/>
            <a:ext cx="9163735" cy="302783"/>
          </a:xfrm>
          <a:prstGeom prst="rect">
            <a:avLst/>
          </a:prstGeom>
        </p:spPr>
        <p:txBody>
          <a:bodyPr vert="horz" wrap="square" lIns="0" tIns="0" rIns="0" bIns="0" rtlCol="0" anchor="t" anchorCtr="0">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716A17E-8A89-4D99-BAF5-A7030917CC82}"/>
              </a:ext>
            </a:extLst>
          </p:cNvPr>
          <p:cNvSpPr>
            <a:spLocks noGrp="1"/>
          </p:cNvSpPr>
          <p:nvPr>
            <p:ph type="body" idx="1"/>
          </p:nvPr>
        </p:nvSpPr>
        <p:spPr>
          <a:xfrm>
            <a:off x="657028" y="1811437"/>
            <a:ext cx="10206432" cy="415264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2802A402-6AA9-4C93-A6E2-04EF0238451F}"/>
              </a:ext>
            </a:extLst>
          </p:cNvPr>
          <p:cNvSpPr>
            <a:spLocks noGrp="1"/>
          </p:cNvSpPr>
          <p:nvPr>
            <p:ph type="sldNum" sz="quarter" idx="4"/>
          </p:nvPr>
        </p:nvSpPr>
        <p:spPr>
          <a:xfrm>
            <a:off x="10863460" y="6206732"/>
            <a:ext cx="317423" cy="138207"/>
          </a:xfrm>
          <a:prstGeom prst="rect">
            <a:avLst/>
          </a:prstGeom>
        </p:spPr>
        <p:txBody>
          <a:bodyPr vert="horz" wrap="square" lIns="0" tIns="0" rIns="0" bIns="0" rtlCol="0" anchor="b" anchorCtr="0">
            <a:spAutoFit/>
          </a:bodyPr>
          <a:lstStyle>
            <a:lvl1pPr algn="r">
              <a:defRPr sz="898">
                <a:solidFill>
                  <a:schemeClr val="tx1"/>
                </a:solidFill>
              </a:defRPr>
            </a:lvl1pPr>
          </a:lstStyle>
          <a:p>
            <a:fld id="{6B05F80C-F707-4395-A9D4-C8A803BCF77B}" type="slidenum">
              <a:rPr lang="en-GB" smtClean="0"/>
              <a:pPr/>
              <a:t>‹#›</a:t>
            </a:fld>
            <a:endParaRPr lang="en-GB" dirty="0"/>
          </a:p>
        </p:txBody>
      </p:sp>
      <p:sp>
        <p:nvSpPr>
          <p:cNvPr id="7" name="Subtitle 2">
            <a:extLst>
              <a:ext uri="{FF2B5EF4-FFF2-40B4-BE49-F238E27FC236}">
                <a16:creationId xmlns:a16="http://schemas.microsoft.com/office/drawing/2014/main" id="{64D52F7D-04A3-49EB-99C3-46E74F082F12}"/>
              </a:ext>
            </a:extLst>
          </p:cNvPr>
          <p:cNvSpPr txBox="1">
            <a:spLocks/>
          </p:cNvSpPr>
          <p:nvPr userDrawn="1"/>
        </p:nvSpPr>
        <p:spPr>
          <a:xfrm>
            <a:off x="9686004" y="6194693"/>
            <a:ext cx="1272161" cy="172800"/>
          </a:xfrm>
          <a:prstGeom prst="rect">
            <a:avLst/>
          </a:prstGeom>
        </p:spPr>
        <p:txBody>
          <a:bodyPr vert="horz" lIns="0" tIns="0" rIns="0" bIns="0" rtlCol="0">
            <a:normAutofit/>
          </a:bodyPr>
          <a:lstStyle>
            <a:lvl1pPr marL="0" indent="0" algn="l" defTabSz="864017" rtl="0" eaLnBrk="1" latinLnBrk="0" hangingPunct="1">
              <a:lnSpc>
                <a:spcPct val="110000"/>
              </a:lnSpc>
              <a:spcBef>
                <a:spcPts val="945"/>
              </a:spcBef>
              <a:buClr>
                <a:schemeClr val="accent1"/>
              </a:buClr>
              <a:buFont typeface="Arial" panose="020B0604020202020204" pitchFamily="34" charset="0"/>
              <a:buNone/>
              <a:defRPr sz="1400" kern="1200">
                <a:solidFill>
                  <a:schemeClr val="tx1"/>
                </a:solidFill>
                <a:latin typeface="+mn-lt"/>
                <a:ea typeface="+mn-ea"/>
                <a:cs typeface="+mn-cs"/>
              </a:defRPr>
            </a:lvl1pPr>
            <a:lvl2pPr marL="432008" indent="0" algn="ctr" defTabSz="864017" rtl="0" eaLnBrk="1" latinLnBrk="0" hangingPunct="1">
              <a:lnSpc>
                <a:spcPct val="110000"/>
              </a:lnSpc>
              <a:spcBef>
                <a:spcPts val="400"/>
              </a:spcBef>
              <a:buClr>
                <a:schemeClr val="accent1"/>
              </a:buClr>
              <a:buFont typeface="Arial" panose="020B0604020202020204" pitchFamily="34" charset="0"/>
              <a:buNone/>
              <a:defRPr sz="1890" kern="1200">
                <a:solidFill>
                  <a:schemeClr val="tx1"/>
                </a:solidFill>
                <a:latin typeface="+mn-lt"/>
                <a:ea typeface="+mn-ea"/>
                <a:cs typeface="+mn-cs"/>
              </a:defRPr>
            </a:lvl2pPr>
            <a:lvl3pPr marL="864017" indent="0" algn="ctr" defTabSz="864017" rtl="0" eaLnBrk="1" latinLnBrk="0" hangingPunct="1">
              <a:lnSpc>
                <a:spcPct val="110000"/>
              </a:lnSpc>
              <a:spcBef>
                <a:spcPts val="472"/>
              </a:spcBef>
              <a:buClr>
                <a:schemeClr val="accent1"/>
              </a:buClr>
              <a:buFont typeface="Courier New" panose="02070309020205020404" pitchFamily="49" charset="0"/>
              <a:buNone/>
              <a:defRPr sz="1701" kern="1200">
                <a:solidFill>
                  <a:schemeClr val="tx1"/>
                </a:solidFill>
                <a:latin typeface="+mn-lt"/>
                <a:ea typeface="+mn-ea"/>
                <a:cs typeface="+mn-cs"/>
              </a:defRPr>
            </a:lvl3pPr>
            <a:lvl4pPr marL="1296025" indent="0" algn="ctr" defTabSz="864017" rtl="0" eaLnBrk="1" latinLnBrk="0" hangingPunct="1">
              <a:lnSpc>
                <a:spcPct val="110000"/>
              </a:lnSpc>
              <a:spcBef>
                <a:spcPts val="472"/>
              </a:spcBef>
              <a:buClr>
                <a:schemeClr val="accent1"/>
              </a:buClr>
              <a:buFont typeface="Wingdings" pitchFamily="2" charset="2"/>
              <a:buNone/>
              <a:defRPr sz="1512" kern="1200">
                <a:solidFill>
                  <a:schemeClr val="tx1"/>
                </a:solidFill>
                <a:latin typeface="+mn-lt"/>
                <a:ea typeface="+mn-ea"/>
                <a:cs typeface="+mn-cs"/>
              </a:defRPr>
            </a:lvl4pPr>
            <a:lvl5pPr marL="1728033" indent="0" algn="ctr" defTabSz="864017" rtl="0" eaLnBrk="1" latinLnBrk="0" hangingPunct="1">
              <a:lnSpc>
                <a:spcPct val="110000"/>
              </a:lnSpc>
              <a:spcBef>
                <a:spcPts val="472"/>
              </a:spcBef>
              <a:buClr>
                <a:schemeClr val="accent1"/>
              </a:buClr>
              <a:buFont typeface="Arial" panose="020B0604020202020204" pitchFamily="34" charset="0"/>
              <a:buNone/>
              <a:defRPr sz="1512" kern="1200">
                <a:solidFill>
                  <a:schemeClr val="tx1"/>
                </a:solidFill>
                <a:latin typeface="+mn-lt"/>
                <a:ea typeface="+mn-ea"/>
                <a:cs typeface="+mn-cs"/>
              </a:defRPr>
            </a:lvl5pPr>
            <a:lvl6pPr marL="2160041"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6pPr>
            <a:lvl7pPr marL="2592050"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7pPr>
            <a:lvl8pPr marL="3024058"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8pPr>
            <a:lvl9pPr marL="3456066" indent="0" algn="ctr" defTabSz="864017" rtl="0" eaLnBrk="1" latinLnBrk="0" hangingPunct="1">
              <a:lnSpc>
                <a:spcPct val="90000"/>
              </a:lnSpc>
              <a:spcBef>
                <a:spcPts val="472"/>
              </a:spcBef>
              <a:buFont typeface="Arial" panose="020B0604020202020204" pitchFamily="34" charset="0"/>
              <a:buNone/>
              <a:defRPr sz="1512" kern="1200">
                <a:solidFill>
                  <a:schemeClr val="tx1"/>
                </a:solidFill>
                <a:latin typeface="+mn-lt"/>
                <a:ea typeface="+mn-ea"/>
                <a:cs typeface="+mn-cs"/>
              </a:defRPr>
            </a:lvl9pPr>
          </a:lstStyle>
          <a:p>
            <a:r>
              <a:rPr lang="en-US" sz="900" cap="all" baseline="0" dirty="0"/>
              <a:t>© Konica Minolta</a:t>
            </a:r>
          </a:p>
        </p:txBody>
      </p:sp>
    </p:spTree>
    <p:extLst>
      <p:ext uri="{BB962C8B-B14F-4D97-AF65-F5344CB8AC3E}">
        <p14:creationId xmlns:p14="http://schemas.microsoft.com/office/powerpoint/2010/main" val="333676834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864017" rtl="0" eaLnBrk="1" latinLnBrk="0" hangingPunct="1">
        <a:lnSpc>
          <a:spcPct val="90000"/>
        </a:lnSpc>
        <a:spcBef>
          <a:spcPct val="0"/>
        </a:spcBef>
        <a:buNone/>
        <a:defRPr sz="2126" b="1" kern="1200" cap="none" baseline="0">
          <a:solidFill>
            <a:schemeClr val="accent1"/>
          </a:solidFill>
          <a:latin typeface="+mj-lt"/>
          <a:ea typeface="+mj-ea"/>
          <a:cs typeface="+mj-cs"/>
        </a:defRPr>
      </a:lvl1pPr>
    </p:titleStyle>
    <p:bodyStyle>
      <a:lvl1pPr marL="153074" indent="-153074" algn="l" defTabSz="864017" rtl="0" eaLnBrk="1" latinLnBrk="0" hangingPunct="1">
        <a:lnSpc>
          <a:spcPct val="110000"/>
        </a:lnSpc>
        <a:spcBef>
          <a:spcPts val="756"/>
        </a:spcBef>
        <a:buClr>
          <a:schemeClr val="accent1"/>
        </a:buClr>
        <a:buFont typeface="Lucida Sans Unicode" panose="020B0602030504020204" pitchFamily="34" charset="0"/>
        <a:buChar char="–"/>
        <a:defRPr sz="1134" kern="1200">
          <a:solidFill>
            <a:schemeClr val="tx1"/>
          </a:solidFill>
          <a:latin typeface="+mn-lt"/>
          <a:ea typeface="+mn-ea"/>
          <a:cs typeface="+mn-cs"/>
        </a:defRPr>
      </a:lvl1pPr>
      <a:lvl2pPr marL="357172" indent="-204098" algn="l" defTabSz="864017" rtl="0" eaLnBrk="1" latinLnBrk="0" hangingPunct="1">
        <a:lnSpc>
          <a:spcPct val="110000"/>
        </a:lnSpc>
        <a:spcBef>
          <a:spcPts val="378"/>
        </a:spcBef>
        <a:buClr>
          <a:schemeClr val="accent1"/>
        </a:buClr>
        <a:buFont typeface="Lucida Sans Unicode" panose="020B0602030504020204" pitchFamily="34" charset="0"/>
        <a:buChar char="—"/>
        <a:defRPr sz="1134" kern="1200">
          <a:solidFill>
            <a:schemeClr val="tx1"/>
          </a:solidFill>
          <a:latin typeface="+mn-lt"/>
          <a:ea typeface="+mn-ea"/>
          <a:cs typeface="+mn-cs"/>
        </a:defRPr>
      </a:lvl2pPr>
      <a:lvl3pPr marL="510246" indent="-153074" algn="l" defTabSz="864017" rtl="0" eaLnBrk="1" latinLnBrk="0" hangingPunct="1">
        <a:lnSpc>
          <a:spcPct val="110000"/>
        </a:lnSpc>
        <a:spcBef>
          <a:spcPts val="378"/>
        </a:spcBef>
        <a:buClr>
          <a:schemeClr val="accent1"/>
        </a:buClr>
        <a:buFont typeface="Lucida Sans Unicode" panose="020B0602030504020204" pitchFamily="34" charset="0"/>
        <a:buChar char="∘"/>
        <a:defRPr sz="1134" kern="1200">
          <a:solidFill>
            <a:schemeClr val="tx1"/>
          </a:solidFill>
          <a:latin typeface="+mn-lt"/>
          <a:ea typeface="+mn-ea"/>
          <a:cs typeface="+mn-cs"/>
        </a:defRPr>
      </a:lvl3pPr>
      <a:lvl4pPr marL="663320" indent="-153074" algn="l" defTabSz="864017" rtl="0" eaLnBrk="1" latinLnBrk="0" hangingPunct="1">
        <a:lnSpc>
          <a:spcPct val="110000"/>
        </a:lnSpc>
        <a:spcBef>
          <a:spcPts val="378"/>
        </a:spcBef>
        <a:buClr>
          <a:schemeClr val="accent1"/>
        </a:buClr>
        <a:buFont typeface="Lucida Sans Unicode" panose="020B0602030504020204" pitchFamily="34" charset="0"/>
        <a:buChar char="▪"/>
        <a:defRPr sz="1134" kern="1200">
          <a:solidFill>
            <a:schemeClr val="tx1"/>
          </a:solidFill>
          <a:latin typeface="+mn-lt"/>
          <a:ea typeface="+mn-ea"/>
          <a:cs typeface="+mn-cs"/>
        </a:defRPr>
      </a:lvl4pPr>
      <a:lvl5pPr marL="816394" indent="-153074" algn="l" defTabSz="864017" rtl="0" eaLnBrk="1" latinLnBrk="0" hangingPunct="1">
        <a:lnSpc>
          <a:spcPct val="110000"/>
        </a:lnSpc>
        <a:spcBef>
          <a:spcPts val="378"/>
        </a:spcBef>
        <a:buClr>
          <a:schemeClr val="accent1"/>
        </a:buClr>
        <a:buFont typeface="Lucida Sans Unicode" panose="020B0602030504020204" pitchFamily="34" charset="0"/>
        <a:buChar char="•"/>
        <a:defRPr sz="1134"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tmp"/><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4.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18" Type="http://schemas.openxmlformats.org/officeDocument/2006/relationships/image" Target="../media/image9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jpeg"/><Relationship Id="rId17" Type="http://schemas.openxmlformats.org/officeDocument/2006/relationships/image" Target="../media/image89.png"/><Relationship Id="rId2" Type="http://schemas.openxmlformats.org/officeDocument/2006/relationships/notesSlide" Target="../notesSlides/notesSlide20.xml"/><Relationship Id="rId16" Type="http://schemas.openxmlformats.org/officeDocument/2006/relationships/image" Target="../media/image88.jpg"/><Relationship Id="rId20" Type="http://schemas.openxmlformats.org/officeDocument/2006/relationships/image" Target="../media/image92.png"/><Relationship Id="rId1" Type="http://schemas.openxmlformats.org/officeDocument/2006/relationships/slideLayout" Target="../slideLayouts/slideLayout2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jp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jpg"/><Relationship Id="rId9" Type="http://schemas.openxmlformats.org/officeDocument/2006/relationships/image" Target="../media/image81.png"/><Relationship Id="rId14" Type="http://schemas.openxmlformats.org/officeDocument/2006/relationships/image" Target="../media/image86.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image" Target="../media/image93.jpg"/><Relationship Id="rId7" Type="http://schemas.microsoft.com/office/2017/06/relationships/model3d" Target="../media/model3d2.glb"/><Relationship Id="rId12" Type="http://schemas.microsoft.com/office/2017/06/relationships/model3d" Target="../media/model3d4.glb"/><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95.gif"/><Relationship Id="rId11" Type="http://schemas.openxmlformats.org/officeDocument/2006/relationships/image" Target="../media/image98.png"/><Relationship Id="rId5" Type="http://schemas.openxmlformats.org/officeDocument/2006/relationships/image" Target="../media/image94.png"/><Relationship Id="rId10" Type="http://schemas.microsoft.com/office/2017/06/relationships/model3d" Target="../media/model3d3.glb"/><Relationship Id="rId4" Type="http://schemas.microsoft.com/office/2017/06/relationships/model3d" Target="../media/model3d1.glb"/><Relationship Id="rId9" Type="http://schemas.openxmlformats.org/officeDocument/2006/relationships/image" Target="../media/image97.gif"/><Relationship Id="rId1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108.png"/><Relationship Id="rId4" Type="http://schemas.openxmlformats.org/officeDocument/2006/relationships/image" Target="../media/image10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10.jfif"/><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111.JP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114.jpeg"/></Relationships>
</file>

<file path=ppt/slides/_rels/slide3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16.jpe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gif"/><Relationship Id="rId18" Type="http://schemas.openxmlformats.org/officeDocument/2006/relationships/image" Target="../media/image130.png"/><Relationship Id="rId3" Type="http://schemas.openxmlformats.org/officeDocument/2006/relationships/image" Target="../media/image117.jpeg"/><Relationship Id="rId7" Type="http://schemas.microsoft.com/office/2017/06/relationships/model3d" Target="../media/model3d6.glb"/><Relationship Id="rId12" Type="http://schemas.openxmlformats.org/officeDocument/2006/relationships/image" Target="../media/image124.png"/><Relationship Id="rId17" Type="http://schemas.openxmlformats.org/officeDocument/2006/relationships/image" Target="../media/image129.jpeg"/><Relationship Id="rId2" Type="http://schemas.openxmlformats.org/officeDocument/2006/relationships/notesSlide" Target="../notesSlides/notesSlide33.xml"/><Relationship Id="rId16" Type="http://schemas.openxmlformats.org/officeDocument/2006/relationships/image" Target="../media/image128.png"/><Relationship Id="rId1" Type="http://schemas.openxmlformats.org/officeDocument/2006/relationships/slideLayout" Target="../slideLayouts/slideLayout22.xml"/><Relationship Id="rId6" Type="http://schemas.openxmlformats.org/officeDocument/2006/relationships/image" Target="../media/image119.png"/><Relationship Id="rId11" Type="http://schemas.openxmlformats.org/officeDocument/2006/relationships/image" Target="../media/image123.jpeg"/><Relationship Id="rId5" Type="http://schemas.openxmlformats.org/officeDocument/2006/relationships/image" Target="../media/image118.png"/><Relationship Id="rId15" Type="http://schemas.openxmlformats.org/officeDocument/2006/relationships/image" Target="../media/image127.png"/><Relationship Id="rId10" Type="http://schemas.openxmlformats.org/officeDocument/2006/relationships/image" Target="../media/image122.jfif"/><Relationship Id="rId19" Type="http://schemas.openxmlformats.org/officeDocument/2006/relationships/image" Target="../media/image131.gif"/><Relationship Id="rId4" Type="http://schemas.microsoft.com/office/2017/06/relationships/model3d" Target="../media/model3d5.glb"/><Relationship Id="rId9" Type="http://schemas.openxmlformats.org/officeDocument/2006/relationships/image" Target="../media/image121.jpeg"/><Relationship Id="rId14" Type="http://schemas.openxmlformats.org/officeDocument/2006/relationships/image" Target="../media/image126.gif"/></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hyperlink" Target="mailto:brett.lewis@konicaminolta.co.uk" TargetMode="External"/><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89DBF-EF12-22F9-A0B4-97152125481A}"/>
              </a:ext>
            </a:extLst>
          </p:cNvPr>
          <p:cNvSpPr>
            <a:spLocks noGrp="1"/>
          </p:cNvSpPr>
          <p:nvPr>
            <p:ph type="ctrTitle"/>
          </p:nvPr>
        </p:nvSpPr>
        <p:spPr>
          <a:xfrm>
            <a:off x="2883571" y="516467"/>
            <a:ext cx="5760000" cy="2291533"/>
          </a:xfrm>
        </p:spPr>
        <p:txBody>
          <a:bodyPr anchor="ctr">
            <a:normAutofit fontScale="90000"/>
          </a:bodyPr>
          <a:lstStyle/>
          <a:p>
            <a:pPr algn="ctr">
              <a:lnSpc>
                <a:spcPct val="100000"/>
              </a:lnSpc>
              <a:spcBef>
                <a:spcPts val="0"/>
              </a:spcBef>
            </a:pPr>
            <a:r>
              <a:rPr lang="en-GB" dirty="0"/>
              <a:t>Information Capture and Management</a:t>
            </a:r>
            <a:br>
              <a:rPr lang="en-GB" dirty="0"/>
            </a:br>
            <a:br>
              <a:rPr lang="en-GB" sz="600" dirty="0"/>
            </a:br>
            <a:r>
              <a:rPr lang="en-GB" sz="2400" dirty="0">
                <a:solidFill>
                  <a:schemeClr val="accent5"/>
                </a:solidFill>
              </a:rPr>
              <a:t>with Document Navigator</a:t>
            </a:r>
            <a:br>
              <a:rPr lang="en-GB" dirty="0">
                <a:solidFill>
                  <a:schemeClr val="accent5"/>
                </a:solidFill>
              </a:rPr>
            </a:br>
            <a:br>
              <a:rPr lang="en-GB" sz="600" dirty="0">
                <a:solidFill>
                  <a:schemeClr val="accent5"/>
                </a:solidFill>
              </a:rPr>
            </a:br>
            <a:r>
              <a:rPr lang="en-GB" sz="2400" dirty="0">
                <a:solidFill>
                  <a:schemeClr val="accent5"/>
                </a:solidFill>
              </a:rPr>
              <a:t>&amp;</a:t>
            </a:r>
            <a:br>
              <a:rPr lang="en-GB" dirty="0">
                <a:solidFill>
                  <a:schemeClr val="accent5"/>
                </a:solidFill>
              </a:rPr>
            </a:br>
            <a:br>
              <a:rPr lang="en-GB" sz="600" dirty="0">
                <a:solidFill>
                  <a:schemeClr val="accent5"/>
                </a:solidFill>
              </a:rPr>
            </a:br>
            <a:r>
              <a:rPr lang="en-GB" sz="2400" dirty="0">
                <a:solidFill>
                  <a:schemeClr val="accent5"/>
                </a:solidFill>
              </a:rPr>
              <a:t>Filestar</a:t>
            </a:r>
            <a:endParaRPr lang="en-GB" dirty="0">
              <a:solidFill>
                <a:schemeClr val="accent5"/>
              </a:solidFill>
            </a:endParaRPr>
          </a:p>
        </p:txBody>
      </p:sp>
      <p:sp>
        <p:nvSpPr>
          <p:cNvPr id="5" name="Subtitle 2">
            <a:extLst>
              <a:ext uri="{FF2B5EF4-FFF2-40B4-BE49-F238E27FC236}">
                <a16:creationId xmlns:a16="http://schemas.microsoft.com/office/drawing/2014/main" id="{761016FF-19E4-B389-B204-C6754BFDAF9D}"/>
              </a:ext>
            </a:extLst>
          </p:cNvPr>
          <p:cNvSpPr txBox="1">
            <a:spLocks/>
          </p:cNvSpPr>
          <p:nvPr/>
        </p:nvSpPr>
        <p:spPr>
          <a:xfrm>
            <a:off x="1695872" y="5107622"/>
            <a:ext cx="3548160" cy="580159"/>
          </a:xfrm>
          <a:prstGeom prst="rect">
            <a:avLst/>
          </a:prstGeom>
        </p:spPr>
        <p:txBody>
          <a:bodyPr wrap="square">
            <a:spAutoFit/>
          </a:bodyPr>
          <a:lstStyle>
            <a:lvl1pPr marL="180000" indent="-180000" algn="l" defTabSz="864017" rtl="0" eaLnBrk="1" latinLnBrk="0" hangingPunct="1">
              <a:lnSpc>
                <a:spcPct val="110000"/>
              </a:lnSpc>
              <a:spcBef>
                <a:spcPts val="945"/>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1pPr>
            <a:lvl2pPr marL="468000" indent="-288000" algn="l" defTabSz="864017" rtl="0" eaLnBrk="1" latinLnBrk="0" hangingPunct="1">
              <a:lnSpc>
                <a:spcPct val="110000"/>
              </a:lnSpc>
              <a:spcBef>
                <a:spcPts val="400"/>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2pPr>
            <a:lvl3pPr marL="648000" indent="-180000" algn="l" defTabSz="864017" rtl="0" eaLnBrk="1" latinLnBrk="0" hangingPunct="1">
              <a:lnSpc>
                <a:spcPct val="110000"/>
              </a:lnSpc>
              <a:spcBef>
                <a:spcPts val="472"/>
              </a:spcBef>
              <a:buClr>
                <a:schemeClr val="accent1"/>
              </a:buClr>
              <a:buFont typeface="Courier New" panose="02070309020205020404" pitchFamily="49" charset="0"/>
              <a:buChar char="o"/>
              <a:defRPr sz="1400" kern="1200">
                <a:solidFill>
                  <a:schemeClr val="tx1"/>
                </a:solidFill>
                <a:latin typeface="Lucida Sans Unicode" panose="020B0602030504020204" pitchFamily="34" charset="0"/>
                <a:ea typeface="+mn-ea"/>
                <a:cs typeface="+mn-cs"/>
              </a:defRPr>
            </a:lvl3pPr>
            <a:lvl4pPr marL="900000" indent="-216004" algn="l" defTabSz="864017" rtl="0" eaLnBrk="1" latinLnBrk="0" hangingPunct="1">
              <a:lnSpc>
                <a:spcPct val="110000"/>
              </a:lnSpc>
              <a:spcBef>
                <a:spcPts val="472"/>
              </a:spcBef>
              <a:buClr>
                <a:schemeClr val="accent1"/>
              </a:buClr>
              <a:buFont typeface="Wingdings" pitchFamily="2" charset="2"/>
              <a:buChar char="§"/>
              <a:defRPr sz="1400" kern="1200">
                <a:solidFill>
                  <a:schemeClr val="tx1"/>
                </a:solidFill>
                <a:latin typeface="Lucida Sans Unicode" panose="020B0602030504020204" pitchFamily="34" charset="0"/>
                <a:ea typeface="+mn-ea"/>
                <a:cs typeface="+mn-cs"/>
              </a:defRPr>
            </a:lvl4pPr>
            <a:lvl5pPr marL="1080000" indent="-180000" algn="l" defTabSz="864017" rtl="0" eaLnBrk="1" latinLnBrk="0" hangingPunct="1">
              <a:lnSpc>
                <a:spcPct val="110000"/>
              </a:lnSpc>
              <a:spcBef>
                <a:spcPts val="472"/>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sz="1100" dirty="0"/>
              <a:t>Presenter: Brett Lewis</a:t>
            </a:r>
          </a:p>
          <a:p>
            <a:r>
              <a:rPr lang="en-US" sz="1100" dirty="0"/>
              <a:t>Design Consultant – Indirect Partner Channel</a:t>
            </a:r>
            <a:endParaRPr lang="en-US" sz="900" dirty="0"/>
          </a:p>
        </p:txBody>
      </p:sp>
      <p:sp>
        <p:nvSpPr>
          <p:cNvPr id="6" name="Subtitle 2">
            <a:extLst>
              <a:ext uri="{FF2B5EF4-FFF2-40B4-BE49-F238E27FC236}">
                <a16:creationId xmlns:a16="http://schemas.microsoft.com/office/drawing/2014/main" id="{EDF20E28-7179-C6C2-AB0C-B6317DD9F3B3}"/>
              </a:ext>
            </a:extLst>
          </p:cNvPr>
          <p:cNvSpPr txBox="1">
            <a:spLocks/>
          </p:cNvSpPr>
          <p:nvPr/>
        </p:nvSpPr>
        <p:spPr>
          <a:xfrm>
            <a:off x="7924908" y="5107616"/>
            <a:ext cx="3080942" cy="580159"/>
          </a:xfrm>
          <a:prstGeom prst="rect">
            <a:avLst/>
          </a:prstGeom>
        </p:spPr>
        <p:txBody>
          <a:bodyPr wrap="square">
            <a:spAutoFit/>
          </a:bodyPr>
          <a:lstStyle>
            <a:lvl1pPr marL="180000" indent="-180000" algn="l" defTabSz="864017" rtl="0" eaLnBrk="1" latinLnBrk="0" hangingPunct="1">
              <a:lnSpc>
                <a:spcPct val="110000"/>
              </a:lnSpc>
              <a:spcBef>
                <a:spcPts val="945"/>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1pPr>
            <a:lvl2pPr marL="468000" indent="-288000" algn="l" defTabSz="864017" rtl="0" eaLnBrk="1" latinLnBrk="0" hangingPunct="1">
              <a:lnSpc>
                <a:spcPct val="110000"/>
              </a:lnSpc>
              <a:spcBef>
                <a:spcPts val="400"/>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2pPr>
            <a:lvl3pPr marL="648000" indent="-180000" algn="l" defTabSz="864017" rtl="0" eaLnBrk="1" latinLnBrk="0" hangingPunct="1">
              <a:lnSpc>
                <a:spcPct val="110000"/>
              </a:lnSpc>
              <a:spcBef>
                <a:spcPts val="472"/>
              </a:spcBef>
              <a:buClr>
                <a:schemeClr val="accent1"/>
              </a:buClr>
              <a:buFont typeface="Courier New" panose="02070309020205020404" pitchFamily="49" charset="0"/>
              <a:buChar char="o"/>
              <a:defRPr sz="1400" kern="1200">
                <a:solidFill>
                  <a:schemeClr val="tx1"/>
                </a:solidFill>
                <a:latin typeface="Lucida Sans Unicode" panose="020B0602030504020204" pitchFamily="34" charset="0"/>
                <a:ea typeface="+mn-ea"/>
                <a:cs typeface="+mn-cs"/>
              </a:defRPr>
            </a:lvl3pPr>
            <a:lvl4pPr marL="900000" indent="-216004" algn="l" defTabSz="864017" rtl="0" eaLnBrk="1" latinLnBrk="0" hangingPunct="1">
              <a:lnSpc>
                <a:spcPct val="110000"/>
              </a:lnSpc>
              <a:spcBef>
                <a:spcPts val="472"/>
              </a:spcBef>
              <a:buClr>
                <a:schemeClr val="accent1"/>
              </a:buClr>
              <a:buFont typeface="Wingdings" pitchFamily="2" charset="2"/>
              <a:buChar char="§"/>
              <a:defRPr sz="1400" kern="1200">
                <a:solidFill>
                  <a:schemeClr val="tx1"/>
                </a:solidFill>
                <a:latin typeface="Lucida Sans Unicode" panose="020B0602030504020204" pitchFamily="34" charset="0"/>
                <a:ea typeface="+mn-ea"/>
                <a:cs typeface="+mn-cs"/>
              </a:defRPr>
            </a:lvl4pPr>
            <a:lvl5pPr marL="1080000" indent="-180000" algn="l" defTabSz="864017" rtl="0" eaLnBrk="1" latinLnBrk="0" hangingPunct="1">
              <a:lnSpc>
                <a:spcPct val="110000"/>
              </a:lnSpc>
              <a:spcBef>
                <a:spcPts val="472"/>
              </a:spcBef>
              <a:buClr>
                <a:schemeClr val="accent1"/>
              </a:buClr>
              <a:buFont typeface="Arial" panose="020B0604020202020204" pitchFamily="34" charset="0"/>
              <a:buChar char="•"/>
              <a:defRPr sz="1400" kern="1200">
                <a:solidFill>
                  <a:schemeClr val="tx1"/>
                </a:solidFill>
                <a:latin typeface="Lucida Sans Unicode" panose="020B0602030504020204" pitchFamily="34" charset="0"/>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sz="1100" dirty="0"/>
              <a:t>Co-Presenter: Philip John</a:t>
            </a:r>
          </a:p>
          <a:p>
            <a:r>
              <a:rPr lang="en-US" sz="1100" dirty="0"/>
              <a:t>Category Manager – Office Products</a:t>
            </a:r>
            <a:endParaRPr lang="en-US" sz="700" dirty="0"/>
          </a:p>
        </p:txBody>
      </p:sp>
      <p:pic>
        <p:nvPicPr>
          <p:cNvPr id="8" name="Picture 7" descr="A person in a suit and tie&#10;&#10;Description automatically generated with medium confidence">
            <a:extLst>
              <a:ext uri="{FF2B5EF4-FFF2-40B4-BE49-F238E27FC236}">
                <a16:creationId xmlns:a16="http://schemas.microsoft.com/office/drawing/2014/main" id="{43BAA273-12ED-7C76-4BE0-6C5E3418A8F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58882" y="3019972"/>
            <a:ext cx="2438400" cy="1828800"/>
          </a:xfrm>
          <a:prstGeom prst="rect">
            <a:avLst/>
          </a:prstGeom>
        </p:spPr>
      </p:pic>
      <p:pic>
        <p:nvPicPr>
          <p:cNvPr id="3" name="Picture 2" descr="A person wearing glasses and a suit&#10;&#10;Description automatically generated with medium confidence">
            <a:extLst>
              <a:ext uri="{FF2B5EF4-FFF2-40B4-BE49-F238E27FC236}">
                <a16:creationId xmlns:a16="http://schemas.microsoft.com/office/drawing/2014/main" id="{BC2FC32B-6BBC-DF03-E8B2-AF61FB108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957" y="3020421"/>
            <a:ext cx="1371263" cy="1828351"/>
          </a:xfrm>
          <a:prstGeom prst="rect">
            <a:avLst/>
          </a:prstGeom>
        </p:spPr>
      </p:pic>
    </p:spTree>
    <p:extLst>
      <p:ext uri="{BB962C8B-B14F-4D97-AF65-F5344CB8AC3E}">
        <p14:creationId xmlns:p14="http://schemas.microsoft.com/office/powerpoint/2010/main" val="175219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598470" y="135706"/>
            <a:ext cx="4858702" cy="492443"/>
          </a:xfrm>
        </p:spPr>
        <p:txBody>
          <a:bodyPr wrap="none" anchor="ctr">
            <a:spAutoFit/>
          </a:bodyPr>
          <a:lstStyle/>
          <a:p>
            <a:pPr>
              <a:lnSpc>
                <a:spcPct val="100000"/>
              </a:lnSpc>
            </a:pPr>
            <a:r>
              <a:rPr lang="en-US" dirty="0"/>
              <a:t>Document Navigator</a:t>
            </a:r>
          </a:p>
        </p:txBody>
      </p:sp>
      <p:sp>
        <p:nvSpPr>
          <p:cNvPr id="7" name="Rounded Rectangle 6"/>
          <p:cNvSpPr/>
          <p:nvPr/>
        </p:nvSpPr>
        <p:spPr>
          <a:xfrm>
            <a:off x="410400" y="871200"/>
            <a:ext cx="4572000" cy="43200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72000" indent="-216000">
              <a:buFont typeface="Arial" panose="020B0604020202020204" pitchFamily="34" charset="0"/>
              <a:buChar char="•"/>
            </a:pPr>
            <a:r>
              <a:rPr lang="en-GB" sz="1600" dirty="0">
                <a:solidFill>
                  <a:schemeClr val="tx1"/>
                </a:solidFill>
              </a:rPr>
              <a:t>Supported Manufacturers</a:t>
            </a:r>
          </a:p>
        </p:txBody>
      </p:sp>
      <p:pic>
        <p:nvPicPr>
          <p:cNvPr id="3" name="Picture 2" descr="Logo&#10;&#10;Description automatically generated">
            <a:extLst>
              <a:ext uri="{FF2B5EF4-FFF2-40B4-BE49-F238E27FC236}">
                <a16:creationId xmlns:a16="http://schemas.microsoft.com/office/drawing/2014/main" id="{7862EE88-2E0E-2905-1084-3B226E31C85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233" t="27255" r="2151" b="26551"/>
          <a:stretch/>
        </p:blipFill>
        <p:spPr>
          <a:xfrm>
            <a:off x="2514518" y="1630624"/>
            <a:ext cx="2914311" cy="792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AC48E95-BE5D-D82F-71E5-56ABAD7A56A6}"/>
              </a:ext>
            </a:extLst>
          </p:cNvPr>
          <p:cNvPicPr>
            <a:picLocks noChangeAspect="1"/>
          </p:cNvPicPr>
          <p:nvPr/>
        </p:nvPicPr>
        <p:blipFill rotWithShape="1">
          <a:blip r:embed="rId4">
            <a:extLst>
              <a:ext uri="{28A0092B-C50C-407E-A947-70E740481C1C}">
                <a14:useLocalDpi xmlns:a14="http://schemas.microsoft.com/office/drawing/2010/main" val="0"/>
              </a:ext>
            </a:extLst>
          </a:blip>
          <a:srcRect l="22051" t="9357" r="21943" b="45107"/>
          <a:stretch/>
        </p:blipFill>
        <p:spPr>
          <a:xfrm>
            <a:off x="5674660" y="1644125"/>
            <a:ext cx="3542169" cy="720000"/>
          </a:xfrm>
          <a:prstGeom prst="rect">
            <a:avLst/>
          </a:prstGeom>
        </p:spPr>
      </p:pic>
      <p:pic>
        <p:nvPicPr>
          <p:cNvPr id="9" name="Picture 8" descr="Logo, icon&#10;&#10;Description automatically generated">
            <a:extLst>
              <a:ext uri="{FF2B5EF4-FFF2-40B4-BE49-F238E27FC236}">
                <a16:creationId xmlns:a16="http://schemas.microsoft.com/office/drawing/2014/main" id="{ECCA618B-6B36-9AD4-BC2C-092F340FE93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00457" y="1522624"/>
            <a:ext cx="900000" cy="900000"/>
          </a:xfrm>
          <a:prstGeom prst="rect">
            <a:avLst/>
          </a:prstGeom>
        </p:spPr>
      </p:pic>
      <p:pic>
        <p:nvPicPr>
          <p:cNvPr id="13" name="Picture 12" descr="Text&#10;&#10;Description automatically generated">
            <a:extLst>
              <a:ext uri="{FF2B5EF4-FFF2-40B4-BE49-F238E27FC236}">
                <a16:creationId xmlns:a16="http://schemas.microsoft.com/office/drawing/2014/main" id="{6DF91F3A-97FF-27C4-5BC5-2530A3227C9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430" t="22415" r="440" b="41714"/>
          <a:stretch/>
        </p:blipFill>
        <p:spPr>
          <a:xfrm>
            <a:off x="8607082" y="2766129"/>
            <a:ext cx="1993375" cy="432000"/>
          </a:xfrm>
          <a:prstGeom prst="rect">
            <a:avLst/>
          </a:prstGeom>
        </p:spPr>
      </p:pic>
      <p:pic>
        <p:nvPicPr>
          <p:cNvPr id="15" name="Picture 14" descr="Logo, company name&#10;&#10;Description automatically generated">
            <a:extLst>
              <a:ext uri="{FF2B5EF4-FFF2-40B4-BE49-F238E27FC236}">
                <a16:creationId xmlns:a16="http://schemas.microsoft.com/office/drawing/2014/main" id="{82CE5CD7-94DB-A2F8-419A-DD27352C075A}"/>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23862" b="24576"/>
          <a:stretch/>
        </p:blipFill>
        <p:spPr>
          <a:xfrm>
            <a:off x="5849880" y="2738140"/>
            <a:ext cx="1595864" cy="432000"/>
          </a:xfrm>
          <a:prstGeom prst="rect">
            <a:avLst/>
          </a:prstGeom>
        </p:spPr>
      </p:pic>
      <p:pic>
        <p:nvPicPr>
          <p:cNvPr id="19" name="Picture 18" descr="Logo&#10;&#10;Description automatically generated">
            <a:extLst>
              <a:ext uri="{FF2B5EF4-FFF2-40B4-BE49-F238E27FC236}">
                <a16:creationId xmlns:a16="http://schemas.microsoft.com/office/drawing/2014/main" id="{03A80707-598F-4B7A-962F-EB8FA4ED0CEC}"/>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t="21083" b="22291"/>
          <a:stretch/>
        </p:blipFill>
        <p:spPr>
          <a:xfrm>
            <a:off x="3248329" y="2779135"/>
            <a:ext cx="1446687" cy="432000"/>
          </a:xfrm>
          <a:prstGeom prst="rect">
            <a:avLst/>
          </a:prstGeom>
        </p:spPr>
      </p:pic>
      <p:pic>
        <p:nvPicPr>
          <p:cNvPr id="21" name="Picture 20" descr="A picture containing text, clock&#10;&#10;Description automatically generated">
            <a:extLst>
              <a:ext uri="{FF2B5EF4-FFF2-40B4-BE49-F238E27FC236}">
                <a16:creationId xmlns:a16="http://schemas.microsoft.com/office/drawing/2014/main" id="{EEF643F6-886B-5F82-18C5-018528B13C96}"/>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r="37867"/>
          <a:stretch/>
        </p:blipFill>
        <p:spPr>
          <a:xfrm>
            <a:off x="839533" y="2809675"/>
            <a:ext cx="1200235" cy="432000"/>
          </a:xfrm>
          <a:prstGeom prst="rect">
            <a:avLst/>
          </a:prstGeom>
        </p:spPr>
      </p:pic>
      <p:pic>
        <p:nvPicPr>
          <p:cNvPr id="25" name="Picture 24">
            <a:extLst>
              <a:ext uri="{FF2B5EF4-FFF2-40B4-BE49-F238E27FC236}">
                <a16:creationId xmlns:a16="http://schemas.microsoft.com/office/drawing/2014/main" id="{9CBE5A61-2CB1-732C-B2FB-CAB34AEF45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205" y="3893556"/>
            <a:ext cx="1502611" cy="432000"/>
          </a:xfrm>
          <a:prstGeom prst="rect">
            <a:avLst/>
          </a:prstGeom>
        </p:spPr>
      </p:pic>
      <p:pic>
        <p:nvPicPr>
          <p:cNvPr id="29" name="Picture 28" descr="Logo&#10;&#10;Description automatically generated">
            <a:extLst>
              <a:ext uri="{FF2B5EF4-FFF2-40B4-BE49-F238E27FC236}">
                <a16:creationId xmlns:a16="http://schemas.microsoft.com/office/drawing/2014/main" id="{297996D6-F404-86A4-ED64-4F4317F98566}"/>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l="3563" t="8149" r="3509" b="42864"/>
          <a:stretch/>
        </p:blipFill>
        <p:spPr>
          <a:xfrm>
            <a:off x="3248329" y="3888209"/>
            <a:ext cx="2123059" cy="432000"/>
          </a:xfrm>
          <a:prstGeom prst="rect">
            <a:avLst/>
          </a:prstGeom>
        </p:spPr>
      </p:pic>
      <p:pic>
        <p:nvPicPr>
          <p:cNvPr id="31" name="Picture 30" descr="Logo&#10;&#10;Description automatically generated">
            <a:extLst>
              <a:ext uri="{FF2B5EF4-FFF2-40B4-BE49-F238E27FC236}">
                <a16:creationId xmlns:a16="http://schemas.microsoft.com/office/drawing/2014/main" id="{90EE46DD-7C5A-DBFF-AC08-7EBC9B72AEEC}"/>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t="11082" b="14734"/>
          <a:stretch/>
        </p:blipFill>
        <p:spPr>
          <a:xfrm>
            <a:off x="6457172" y="3820929"/>
            <a:ext cx="1358791" cy="504000"/>
          </a:xfrm>
          <a:prstGeom prst="rect">
            <a:avLst/>
          </a:prstGeom>
        </p:spPr>
      </p:pic>
      <p:pic>
        <p:nvPicPr>
          <p:cNvPr id="33" name="Picture 32" descr="Logo&#10;&#10;Description automatically generated">
            <a:extLst>
              <a:ext uri="{FF2B5EF4-FFF2-40B4-BE49-F238E27FC236}">
                <a16:creationId xmlns:a16="http://schemas.microsoft.com/office/drawing/2014/main" id="{606425F1-82C3-70B5-CD21-84DACEAFAA5D}"/>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t="21571" b="39953"/>
          <a:stretch/>
        </p:blipFill>
        <p:spPr>
          <a:xfrm>
            <a:off x="8797349" y="3856535"/>
            <a:ext cx="2245567" cy="432000"/>
          </a:xfrm>
          <a:prstGeom prst="rect">
            <a:avLst/>
          </a:prstGeom>
        </p:spPr>
      </p:pic>
      <p:pic>
        <p:nvPicPr>
          <p:cNvPr id="35" name="Picture 34" descr="A picture containing text, clipart&#10;&#10;Description automatically generated">
            <a:extLst>
              <a:ext uri="{FF2B5EF4-FFF2-40B4-BE49-F238E27FC236}">
                <a16:creationId xmlns:a16="http://schemas.microsoft.com/office/drawing/2014/main" id="{F9C85A01-8119-1FA9-B608-849238A8E935}"/>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1176" t="21011" r="1363" b="22397"/>
          <a:stretch/>
        </p:blipFill>
        <p:spPr>
          <a:xfrm>
            <a:off x="839533" y="4942539"/>
            <a:ext cx="2392705" cy="432000"/>
          </a:xfrm>
          <a:prstGeom prst="rect">
            <a:avLst/>
          </a:prstGeom>
        </p:spPr>
      </p:pic>
      <p:pic>
        <p:nvPicPr>
          <p:cNvPr id="37" name="Picture 36" descr="A picture containing text, clipart&#10;&#10;Description automatically generated">
            <a:extLst>
              <a:ext uri="{FF2B5EF4-FFF2-40B4-BE49-F238E27FC236}">
                <a16:creationId xmlns:a16="http://schemas.microsoft.com/office/drawing/2014/main" id="{AA00FBA0-02E0-FAEA-231E-62FBE185AA7B}"/>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549434" y="4942539"/>
            <a:ext cx="2130059" cy="432000"/>
          </a:xfrm>
          <a:prstGeom prst="rect">
            <a:avLst/>
          </a:prstGeom>
        </p:spPr>
      </p:pic>
      <p:pic>
        <p:nvPicPr>
          <p:cNvPr id="39" name="Picture 38" descr="A red sign with white text&#10;&#10;Description automatically generated with low confidence">
            <a:extLst>
              <a:ext uri="{FF2B5EF4-FFF2-40B4-BE49-F238E27FC236}">
                <a16:creationId xmlns:a16="http://schemas.microsoft.com/office/drawing/2014/main" id="{54F0415A-2539-4AC0-E8C3-C51DB41D40D0}"/>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t="29911" b="30549"/>
          <a:stretch/>
        </p:blipFill>
        <p:spPr>
          <a:xfrm>
            <a:off x="3931792" y="4942539"/>
            <a:ext cx="1918088" cy="432000"/>
          </a:xfrm>
          <a:prstGeom prst="rect">
            <a:avLst/>
          </a:prstGeom>
        </p:spPr>
      </p:pic>
      <p:pic>
        <p:nvPicPr>
          <p:cNvPr id="41" name="Picture 40" descr="Logo&#10;&#10;Description automatically generated">
            <a:extLst>
              <a:ext uri="{FF2B5EF4-FFF2-40B4-BE49-F238E27FC236}">
                <a16:creationId xmlns:a16="http://schemas.microsoft.com/office/drawing/2014/main" id="{FD5CA595-A7CB-AAFE-263E-DFDE60407CF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9158639" y="4906539"/>
            <a:ext cx="1983635" cy="468000"/>
          </a:xfrm>
          <a:prstGeom prst="rect">
            <a:avLst/>
          </a:prstGeom>
        </p:spPr>
      </p:pic>
      <p:pic>
        <p:nvPicPr>
          <p:cNvPr id="45" name="Picture 44" descr="Logo, company name&#10;&#10;Description automatically generated">
            <a:extLst>
              <a:ext uri="{FF2B5EF4-FFF2-40B4-BE49-F238E27FC236}">
                <a16:creationId xmlns:a16="http://schemas.microsoft.com/office/drawing/2014/main" id="{A9734963-31E3-4C3E-705C-0C8DB4ACE9B0}"/>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l="27780" t="27092" r="28275" b="27256"/>
          <a:stretch/>
        </p:blipFill>
        <p:spPr>
          <a:xfrm>
            <a:off x="638771" y="1496964"/>
            <a:ext cx="1601761" cy="936000"/>
          </a:xfrm>
          <a:prstGeom prst="rect">
            <a:avLst/>
          </a:prstGeom>
        </p:spPr>
      </p:pic>
    </p:spTree>
    <p:extLst>
      <p:ext uri="{BB962C8B-B14F-4D97-AF65-F5344CB8AC3E}">
        <p14:creationId xmlns:p14="http://schemas.microsoft.com/office/powerpoint/2010/main" val="270843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598470" y="135706"/>
            <a:ext cx="4858702" cy="492443"/>
          </a:xfrm>
        </p:spPr>
        <p:txBody>
          <a:bodyPr wrap="none" anchor="ctr">
            <a:spAutoFit/>
          </a:bodyPr>
          <a:lstStyle/>
          <a:p>
            <a:pPr>
              <a:lnSpc>
                <a:spcPct val="100000"/>
              </a:lnSpc>
            </a:pPr>
            <a:r>
              <a:rPr lang="en-US" dirty="0"/>
              <a:t>Document Navigator</a:t>
            </a:r>
          </a:p>
        </p:txBody>
      </p:sp>
      <p:sp>
        <p:nvSpPr>
          <p:cNvPr id="7" name="Rounded Rectangle 6"/>
          <p:cNvSpPr/>
          <p:nvPr/>
        </p:nvSpPr>
        <p:spPr>
          <a:xfrm>
            <a:off x="410400" y="871200"/>
            <a:ext cx="4572000" cy="43200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72000" indent="-216000">
              <a:buFont typeface="Arial" panose="020B0604020202020204" pitchFamily="34" charset="0"/>
              <a:buChar char="•"/>
            </a:pPr>
            <a:r>
              <a:rPr lang="en-GB" sz="1600" dirty="0">
                <a:solidFill>
                  <a:schemeClr val="tx1"/>
                </a:solidFill>
              </a:rPr>
              <a:t>Multi-Channel Capture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523981" y="1705364"/>
            <a:ext cx="1814481" cy="180000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94129" y="4068700"/>
            <a:ext cx="1810725" cy="1800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0529" y="4003831"/>
            <a:ext cx="1772730" cy="190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32" y="1716270"/>
            <a:ext cx="1689465" cy="18000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182026" y="1464423"/>
            <a:ext cx="1524839" cy="19800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992" y="4039982"/>
            <a:ext cx="1800000" cy="1800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2121" y="4039982"/>
            <a:ext cx="1810003" cy="1838582"/>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5282" y="1575535"/>
            <a:ext cx="1889924" cy="186706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2026" y="4039982"/>
            <a:ext cx="1822408" cy="1800000"/>
          </a:xfrm>
          <a:prstGeom prst="rect">
            <a:avLst/>
          </a:prstGeom>
        </p:spPr>
      </p:pic>
      <p:sp>
        <p:nvSpPr>
          <p:cNvPr id="4" name="TextBox 3">
            <a:extLst>
              <a:ext uri="{FF2B5EF4-FFF2-40B4-BE49-F238E27FC236}">
                <a16:creationId xmlns:a16="http://schemas.microsoft.com/office/drawing/2014/main" id="{64F32770-6069-A21A-DA66-5A59ABFEE398}"/>
              </a:ext>
            </a:extLst>
          </p:cNvPr>
          <p:cNvSpPr txBox="1"/>
          <p:nvPr/>
        </p:nvSpPr>
        <p:spPr>
          <a:xfrm>
            <a:off x="3330535" y="3508204"/>
            <a:ext cx="3470822" cy="402546"/>
          </a:xfrm>
          <a:prstGeom prst="rect">
            <a:avLst/>
          </a:prstGeom>
          <a:noFill/>
        </p:spPr>
        <p:txBody>
          <a:bodyPr wrap="none" rtlCol="0">
            <a:spAutoFit/>
          </a:bodyPr>
          <a:lstStyle/>
          <a:p>
            <a:r>
              <a:rPr lang="en-GB" b="1" dirty="0">
                <a:solidFill>
                  <a:schemeClr val="accent5"/>
                </a:solidFill>
              </a:rPr>
              <a:t>Interactive Capture Clients</a:t>
            </a:r>
          </a:p>
        </p:txBody>
      </p:sp>
      <p:sp>
        <p:nvSpPr>
          <p:cNvPr id="14" name="TextBox 13">
            <a:extLst>
              <a:ext uri="{FF2B5EF4-FFF2-40B4-BE49-F238E27FC236}">
                <a16:creationId xmlns:a16="http://schemas.microsoft.com/office/drawing/2014/main" id="{5753CFEF-D160-67F7-CFC5-25F4F0517C9A}"/>
              </a:ext>
            </a:extLst>
          </p:cNvPr>
          <p:cNvSpPr txBox="1"/>
          <p:nvPr/>
        </p:nvSpPr>
        <p:spPr>
          <a:xfrm>
            <a:off x="3395456" y="5945098"/>
            <a:ext cx="3110147" cy="402546"/>
          </a:xfrm>
          <a:prstGeom prst="rect">
            <a:avLst/>
          </a:prstGeom>
          <a:noFill/>
        </p:spPr>
        <p:txBody>
          <a:bodyPr wrap="none" rtlCol="0">
            <a:spAutoFit/>
          </a:bodyPr>
          <a:lstStyle/>
          <a:p>
            <a:r>
              <a:rPr lang="en-GB" b="1" dirty="0">
                <a:solidFill>
                  <a:schemeClr val="accent5"/>
                </a:solidFill>
              </a:rPr>
              <a:t>Indirect Capture Clients</a:t>
            </a:r>
          </a:p>
        </p:txBody>
      </p:sp>
    </p:spTree>
    <p:extLst>
      <p:ext uri="{BB962C8B-B14F-4D97-AF65-F5344CB8AC3E}">
        <p14:creationId xmlns:p14="http://schemas.microsoft.com/office/powerpoint/2010/main" val="39338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733496" y="195796"/>
            <a:ext cx="5760000" cy="455509"/>
          </a:xfrm>
        </p:spPr>
        <p:txBody>
          <a:bodyPr wrap="square">
            <a:spAutoFit/>
          </a:bodyPr>
          <a:lstStyle/>
          <a:p>
            <a:r>
              <a:rPr lang="en-US" dirty="0"/>
              <a:t>Document Navigator</a:t>
            </a:r>
          </a:p>
        </p:txBody>
      </p:sp>
      <p:sp>
        <p:nvSpPr>
          <p:cNvPr id="9" name="Rounded Rectangle 8"/>
          <p:cNvSpPr/>
          <p:nvPr/>
        </p:nvSpPr>
        <p:spPr>
          <a:xfrm>
            <a:off x="410400" y="871200"/>
            <a:ext cx="4572000" cy="432000"/>
          </a:xfrm>
          <a:prstGeom prst="round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216000" indent="-216000">
              <a:buFont typeface="Arial" panose="020B0604020202020204" pitchFamily="34" charset="0"/>
              <a:buChar char="•"/>
            </a:pPr>
            <a:r>
              <a:rPr lang="en-GB" sz="1600" dirty="0">
                <a:solidFill>
                  <a:schemeClr val="tx1"/>
                </a:solidFill>
              </a:rPr>
              <a:t>Data Recognition &amp; Extraction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13" y="2620570"/>
            <a:ext cx="1737511" cy="17298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191" y="2528473"/>
            <a:ext cx="1440305" cy="177561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165" y="2593249"/>
            <a:ext cx="1356478" cy="163082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4585" y="2509423"/>
            <a:ext cx="1828958" cy="181371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2485" y="2532283"/>
            <a:ext cx="1325995" cy="1737511"/>
          </a:xfrm>
          <a:prstGeom prst="rect">
            <a:avLst/>
          </a:prstGeom>
        </p:spPr>
      </p:pic>
    </p:spTree>
    <p:extLst>
      <p:ext uri="{BB962C8B-B14F-4D97-AF65-F5344CB8AC3E}">
        <p14:creationId xmlns:p14="http://schemas.microsoft.com/office/powerpoint/2010/main" val="117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446055" y="162151"/>
            <a:ext cx="9560338" cy="455509"/>
          </a:xfrm>
        </p:spPr>
        <p:txBody>
          <a:bodyPr wrap="square">
            <a:spAutoFit/>
          </a:bodyPr>
          <a:lstStyle/>
          <a:p>
            <a:r>
              <a:rPr lang="en-US" dirty="0"/>
              <a:t>Document Navigator Recognition Service</a:t>
            </a:r>
          </a:p>
        </p:txBody>
      </p:sp>
      <p:sp>
        <p:nvSpPr>
          <p:cNvPr id="9" name="Rounded Rectangle 8"/>
          <p:cNvSpPr/>
          <p:nvPr/>
        </p:nvSpPr>
        <p:spPr>
          <a:xfrm>
            <a:off x="410400" y="871200"/>
            <a:ext cx="4572000" cy="432000"/>
          </a:xfrm>
          <a:prstGeom prst="round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216000" marR="0" lvl="0" indent="-216000" algn="l" defTabSz="102864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Data Recognition &amp; Extraction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573" y="1596253"/>
            <a:ext cx="6994375" cy="4497191"/>
          </a:xfrm>
          <a:prstGeom prst="rect">
            <a:avLst/>
          </a:prstGeom>
        </p:spPr>
      </p:pic>
    </p:spTree>
    <p:extLst>
      <p:ext uri="{BB962C8B-B14F-4D97-AF65-F5344CB8AC3E}">
        <p14:creationId xmlns:p14="http://schemas.microsoft.com/office/powerpoint/2010/main" val="3545307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443187" y="189844"/>
            <a:ext cx="8954578" cy="455509"/>
          </a:xfrm>
        </p:spPr>
        <p:txBody>
          <a:bodyPr wrap="square">
            <a:spAutoFit/>
          </a:bodyPr>
          <a:lstStyle/>
          <a:p>
            <a:r>
              <a:rPr lang="en-US" dirty="0"/>
              <a:t>Document Navigator Triggers</a:t>
            </a:r>
          </a:p>
        </p:txBody>
      </p:sp>
      <p:sp>
        <p:nvSpPr>
          <p:cNvPr id="8" name="Rounded Rectangle 7"/>
          <p:cNvSpPr/>
          <p:nvPr/>
        </p:nvSpPr>
        <p:spPr>
          <a:xfrm>
            <a:off x="410400" y="871200"/>
            <a:ext cx="4572000" cy="432000"/>
          </a:xfrm>
          <a:prstGeom prst="roundRect">
            <a:avLst/>
          </a:prstGeom>
          <a:solidFill>
            <a:schemeClr val="accent4"/>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216000" indent="-216000">
              <a:buFont typeface="Arial" panose="020B0604020202020204" pitchFamily="34" charset="0"/>
              <a:buChar char="•"/>
            </a:pPr>
            <a:r>
              <a:rPr lang="en-GB" sz="1600" dirty="0">
                <a:solidFill>
                  <a:schemeClr val="tx1"/>
                </a:solidFill>
              </a:rPr>
              <a:t>Process Workflow Management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45" y="1406896"/>
            <a:ext cx="6885909" cy="458190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19" y="1941619"/>
            <a:ext cx="5158856" cy="3670531"/>
          </a:xfrm>
          <a:prstGeom prst="rect">
            <a:avLst/>
          </a:prstGeom>
        </p:spPr>
      </p:pic>
    </p:spTree>
    <p:extLst>
      <p:ext uri="{BB962C8B-B14F-4D97-AF65-F5344CB8AC3E}">
        <p14:creationId xmlns:p14="http://schemas.microsoft.com/office/powerpoint/2010/main" val="162017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658098" y="182764"/>
            <a:ext cx="9430612" cy="455509"/>
          </a:xfrm>
        </p:spPr>
        <p:txBody>
          <a:bodyPr wrap="square">
            <a:spAutoFit/>
          </a:bodyPr>
          <a:lstStyle/>
          <a:p>
            <a:r>
              <a:rPr lang="en-US" dirty="0"/>
              <a:t>Document Navigator Workflow services</a:t>
            </a:r>
          </a:p>
        </p:txBody>
      </p:sp>
      <p:sp>
        <p:nvSpPr>
          <p:cNvPr id="7" name="Rounded Rectangle 6"/>
          <p:cNvSpPr/>
          <p:nvPr/>
        </p:nvSpPr>
        <p:spPr>
          <a:xfrm>
            <a:off x="411467" y="871991"/>
            <a:ext cx="4572000" cy="431029"/>
          </a:xfrm>
          <a:prstGeom prst="roundRect">
            <a:avLst/>
          </a:prstGeom>
          <a:solidFill>
            <a:schemeClr val="accent4"/>
          </a:solidFill>
          <a:ln>
            <a:solidFill>
              <a:schemeClr val="accent4">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216000" indent="-216000">
              <a:buFont typeface="Arial" panose="020B0604020202020204" pitchFamily="34" charset="0"/>
              <a:buChar char="•"/>
            </a:pPr>
            <a:r>
              <a:rPr lang="en-GB" sz="1600" dirty="0">
                <a:solidFill>
                  <a:schemeClr val="tx1"/>
                </a:solidFill>
              </a:rPr>
              <a:t>Content Migration,</a:t>
            </a:r>
            <a:r>
              <a:rPr lang="en-GB" sz="1600" dirty="0"/>
              <a:t> </a:t>
            </a:r>
            <a:r>
              <a:rPr lang="en-GB" sz="1600" dirty="0">
                <a:solidFill>
                  <a:schemeClr val="tx1"/>
                </a:solidFill>
              </a:rPr>
              <a:t>Integration, Collaboration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26" y="1804634"/>
            <a:ext cx="1897544" cy="204233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869" y="1808470"/>
            <a:ext cx="1516511" cy="1425063"/>
          </a:xfrm>
          <a:prstGeom prst="rect">
            <a:avLst/>
          </a:prstGeom>
        </p:spPr>
      </p:pic>
      <p:sp>
        <p:nvSpPr>
          <p:cNvPr id="9" name="Right Arrow 8"/>
          <p:cNvSpPr/>
          <p:nvPr/>
        </p:nvSpPr>
        <p:spPr>
          <a:xfrm>
            <a:off x="3002280" y="1485900"/>
            <a:ext cx="4892040" cy="2057400"/>
          </a:xfrm>
          <a:prstGeom prst="rightArrow">
            <a:avLst/>
          </a:prstGeom>
          <a:solidFill>
            <a:schemeClr val="accent4"/>
          </a:solidFill>
          <a:ln>
            <a:solidFill>
              <a:srgbClr val="BEE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Migrate Content</a:t>
            </a:r>
          </a:p>
          <a:p>
            <a:pPr algn="ctr"/>
            <a:r>
              <a:rPr lang="en-GB" dirty="0">
                <a:solidFill>
                  <a:schemeClr val="tx1"/>
                </a:solidFill>
              </a:rPr>
              <a:t>Via</a:t>
            </a:r>
          </a:p>
          <a:p>
            <a:pPr algn="ctr"/>
            <a:r>
              <a:rPr lang="en-GB" dirty="0">
                <a:solidFill>
                  <a:schemeClr val="tx1"/>
                </a:solidFill>
              </a:rPr>
              <a:t>Dynamic Integration</a:t>
            </a:r>
          </a:p>
        </p:txBody>
      </p:sp>
      <p:cxnSp>
        <p:nvCxnSpPr>
          <p:cNvPr id="11" name="Elbow Connector 10"/>
          <p:cNvCxnSpPr/>
          <p:nvPr/>
        </p:nvCxnSpPr>
        <p:spPr>
          <a:xfrm rot="16200000" flipH="1">
            <a:off x="9784080" y="4556760"/>
            <a:ext cx="22860" cy="7620"/>
          </a:xfrm>
          <a:prstGeom prst="bentConnector3">
            <a:avLst/>
          </a:prstGeom>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14500" y="3244033"/>
            <a:ext cx="7239000" cy="2934473"/>
            <a:chOff x="1714500" y="3244033"/>
            <a:chExt cx="7239000" cy="2934473"/>
          </a:xfrm>
        </p:grpSpPr>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23863" y="3244033"/>
              <a:ext cx="5080635" cy="2520000"/>
            </a:xfrm>
            <a:prstGeom prst="rect">
              <a:avLst/>
            </a:prstGeom>
          </p:spPr>
        </p:pic>
        <p:cxnSp>
          <p:nvCxnSpPr>
            <p:cNvPr id="13" name="Straight Arrow Connector 12"/>
            <p:cNvCxnSpPr/>
            <p:nvPr/>
          </p:nvCxnSpPr>
          <p:spPr>
            <a:xfrm>
              <a:off x="1714500" y="3992880"/>
              <a:ext cx="1508760" cy="556260"/>
            </a:xfrm>
            <a:prstGeom prst="straightConnector1">
              <a:avLst/>
            </a:prstGeom>
            <a:ln w="444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757160" y="3314700"/>
              <a:ext cx="1196340" cy="914401"/>
            </a:xfrm>
            <a:prstGeom prst="straightConnector1">
              <a:avLst/>
            </a:prstGeom>
            <a:ln w="444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5320" y="5775960"/>
              <a:ext cx="2042160" cy="402546"/>
            </a:xfrm>
            <a:prstGeom prst="rect">
              <a:avLst/>
            </a:prstGeom>
            <a:solidFill>
              <a:schemeClr val="accent4"/>
            </a:solidFill>
          </p:spPr>
          <p:txBody>
            <a:bodyPr wrap="square" rtlCol="0">
              <a:spAutoFit/>
            </a:bodyPr>
            <a:lstStyle/>
            <a:p>
              <a:pPr algn="ctr"/>
              <a:r>
                <a:rPr lang="en-GB" dirty="0"/>
                <a:t>Collaboration</a:t>
              </a:r>
            </a:p>
          </p:txBody>
        </p:sp>
      </p:grpSp>
    </p:spTree>
    <p:extLst>
      <p:ext uri="{BB962C8B-B14F-4D97-AF65-F5344CB8AC3E}">
        <p14:creationId xmlns:p14="http://schemas.microsoft.com/office/powerpoint/2010/main" val="295848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567264" y="137460"/>
            <a:ext cx="9610227" cy="455509"/>
          </a:xfrm>
        </p:spPr>
        <p:txBody>
          <a:bodyPr wrap="square">
            <a:spAutoFit/>
          </a:bodyPr>
          <a:lstStyle/>
          <a:p>
            <a:r>
              <a:rPr lang="en-US" dirty="0"/>
              <a:t>Document Navigator Store Connectors</a:t>
            </a:r>
          </a:p>
        </p:txBody>
      </p:sp>
      <p:sp>
        <p:nvSpPr>
          <p:cNvPr id="7" name="Rounded Rectangle 6"/>
          <p:cNvSpPr/>
          <p:nvPr/>
        </p:nvSpPr>
        <p:spPr>
          <a:xfrm>
            <a:off x="410400" y="871200"/>
            <a:ext cx="4572000" cy="43200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72000" indent="-216000">
              <a:buFont typeface="Arial" panose="020B0604020202020204" pitchFamily="34" charset="0"/>
              <a:buChar char="•"/>
            </a:pPr>
            <a:r>
              <a:rPr lang="en-GB" sz="1600" dirty="0">
                <a:solidFill>
                  <a:schemeClr val="tx1"/>
                </a:solidFill>
              </a:rPr>
              <a:t>Store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32" y="2526820"/>
            <a:ext cx="1689465" cy="1800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156" y="2526820"/>
            <a:ext cx="2263336" cy="217188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738" y="2526820"/>
            <a:ext cx="1605185" cy="1980000"/>
          </a:xfrm>
          <a:prstGeom prst="rect">
            <a:avLst/>
          </a:prstGeom>
        </p:spPr>
      </p:pic>
      <p:cxnSp>
        <p:nvCxnSpPr>
          <p:cNvPr id="14" name="Straight Arrow Connector 13"/>
          <p:cNvCxnSpPr/>
          <p:nvPr/>
        </p:nvCxnSpPr>
        <p:spPr>
          <a:xfrm>
            <a:off x="2575560" y="3406140"/>
            <a:ext cx="1729740" cy="0"/>
          </a:xfrm>
          <a:prstGeom prst="straightConnector1">
            <a:avLst/>
          </a:prstGeom>
          <a:ln w="444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57700" y="4683468"/>
            <a:ext cx="1582484" cy="461665"/>
          </a:xfrm>
          <a:prstGeom prst="rect">
            <a:avLst/>
          </a:prstGeom>
          <a:noFill/>
        </p:spPr>
        <p:txBody>
          <a:bodyPr wrap="none" rtlCol="0">
            <a:spAutoFit/>
          </a:bodyPr>
          <a:lstStyle/>
          <a:p>
            <a:pPr algn="ctr"/>
            <a:r>
              <a:rPr lang="en-GB" sz="1200" dirty="0"/>
              <a:t>Document Navigator</a:t>
            </a:r>
            <a:br>
              <a:rPr lang="en-GB" sz="1200" dirty="0"/>
            </a:br>
            <a:r>
              <a:rPr lang="en-GB" sz="1200" dirty="0"/>
              <a:t>Process Server</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5805" y="942820"/>
            <a:ext cx="2513419" cy="4968000"/>
          </a:xfrm>
          <a:prstGeom prst="rect">
            <a:avLst/>
          </a:prstGeom>
        </p:spPr>
      </p:pic>
      <p:sp>
        <p:nvSpPr>
          <p:cNvPr id="2" name="TextBox 1"/>
          <p:cNvSpPr txBox="1"/>
          <p:nvPr/>
        </p:nvSpPr>
        <p:spPr>
          <a:xfrm>
            <a:off x="6652260" y="861060"/>
            <a:ext cx="1414170" cy="4508927"/>
          </a:xfrm>
          <a:prstGeom prst="rect">
            <a:avLst/>
          </a:prstGeom>
          <a:noFill/>
        </p:spPr>
        <p:txBody>
          <a:bodyPr wrap="none" rtlCol="0">
            <a:spAutoFit/>
          </a:bodyPr>
          <a:lstStyle/>
          <a:p>
            <a:r>
              <a:rPr lang="en-GB" sz="28700" dirty="0">
                <a:solidFill>
                  <a:schemeClr val="accent4"/>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dirty="0">
              <a:solidFill>
                <a:schemeClr val="accent4"/>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9261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395B-BC03-B84B-B3A3-10C2E2716B48}"/>
              </a:ext>
            </a:extLst>
          </p:cNvPr>
          <p:cNvSpPr>
            <a:spLocks noGrp="1"/>
          </p:cNvSpPr>
          <p:nvPr>
            <p:ph type="ctrTitle"/>
          </p:nvPr>
        </p:nvSpPr>
        <p:spPr>
          <a:xfrm>
            <a:off x="1560611" y="270357"/>
            <a:ext cx="9766807" cy="455509"/>
          </a:xfrm>
        </p:spPr>
        <p:txBody>
          <a:bodyPr>
            <a:spAutoFit/>
          </a:bodyPr>
          <a:lstStyle/>
          <a:p>
            <a:r>
              <a:rPr lang="en-US" dirty="0"/>
              <a:t>Filestar Document Management</a:t>
            </a:r>
          </a:p>
        </p:txBody>
      </p:sp>
      <p:sp>
        <p:nvSpPr>
          <p:cNvPr id="7" name="Text Placeholder 6">
            <a:extLst>
              <a:ext uri="{FF2B5EF4-FFF2-40B4-BE49-F238E27FC236}">
                <a16:creationId xmlns:a16="http://schemas.microsoft.com/office/drawing/2014/main" id="{1398A5F0-E908-7D45-B399-6AD7FBF20AB7}"/>
              </a:ext>
            </a:extLst>
          </p:cNvPr>
          <p:cNvSpPr>
            <a:spLocks noGrp="1"/>
          </p:cNvSpPr>
          <p:nvPr>
            <p:ph type="body" sz="quarter" idx="14"/>
          </p:nvPr>
        </p:nvSpPr>
        <p:spPr>
          <a:xfrm>
            <a:off x="1729868" y="1415341"/>
            <a:ext cx="6709052" cy="934716"/>
          </a:xfrm>
        </p:spPr>
        <p:txBody>
          <a:bodyPr>
            <a:normAutofit/>
          </a:bodyPr>
          <a:lstStyle/>
          <a:p>
            <a:r>
              <a:rPr lang="en-US" dirty="0"/>
              <a:t>Introduction to Filestar Document Management</a:t>
            </a:r>
          </a:p>
          <a:p>
            <a:pPr marL="0" indent="0">
              <a:buNone/>
            </a:pPr>
            <a:endParaRPr lang="en-US"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0C2FDEC6-632F-BDA9-4408-A1240E1CB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47" y="3957484"/>
            <a:ext cx="1942442" cy="1800000"/>
          </a:xfrm>
          <a:prstGeom prst="rect">
            <a:avLst/>
          </a:prstGeom>
        </p:spPr>
      </p:pic>
      <p:pic>
        <p:nvPicPr>
          <p:cNvPr id="6" name="Picture 5" descr="Icon&#10;&#10;Description automatically generated">
            <a:extLst>
              <a:ext uri="{FF2B5EF4-FFF2-40B4-BE49-F238E27FC236}">
                <a16:creationId xmlns:a16="http://schemas.microsoft.com/office/drawing/2014/main" id="{0570C169-F703-2098-69F6-A6A761AC0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47" y="2525866"/>
            <a:ext cx="3637897" cy="1080000"/>
          </a:xfrm>
          <a:prstGeom prst="rect">
            <a:avLst/>
          </a:prstGeom>
        </p:spPr>
      </p:pic>
    </p:spTree>
    <p:extLst>
      <p:ext uri="{BB962C8B-B14F-4D97-AF65-F5344CB8AC3E}">
        <p14:creationId xmlns:p14="http://schemas.microsoft.com/office/powerpoint/2010/main" val="35241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DBBE-9ED3-9FB7-4E74-9B2BD157E88E}"/>
              </a:ext>
            </a:extLst>
          </p:cNvPr>
          <p:cNvSpPr>
            <a:spLocks noGrp="1"/>
          </p:cNvSpPr>
          <p:nvPr>
            <p:ph type="ctrTitle"/>
          </p:nvPr>
        </p:nvSpPr>
        <p:spPr>
          <a:xfrm>
            <a:off x="1577147" y="269175"/>
            <a:ext cx="5760000" cy="455509"/>
          </a:xfrm>
        </p:spPr>
        <p:txBody>
          <a:bodyPr>
            <a:spAutoFit/>
          </a:bodyPr>
          <a:lstStyle/>
          <a:p>
            <a:r>
              <a:rPr lang="en-GB" dirty="0"/>
              <a:t>About Filestar</a:t>
            </a:r>
          </a:p>
        </p:txBody>
      </p:sp>
      <p:sp>
        <p:nvSpPr>
          <p:cNvPr id="3" name="Content Placeholder 2"/>
          <p:cNvSpPr>
            <a:spLocks noGrp="1"/>
          </p:cNvSpPr>
          <p:nvPr>
            <p:ph type="subTitle" idx="1"/>
          </p:nvPr>
        </p:nvSpPr>
        <p:spPr>
          <a:xfrm>
            <a:off x="442411" y="859316"/>
            <a:ext cx="5760000" cy="5354859"/>
          </a:xfrm>
        </p:spPr>
        <p:txBody>
          <a:bodyPr>
            <a:normAutofit fontScale="85000" lnSpcReduction="20000"/>
          </a:bodyPr>
          <a:lstStyle/>
          <a:p>
            <a:pPr marL="486266" indent="-486266">
              <a:spcAft>
                <a:spcPct val="30000"/>
              </a:spcAft>
              <a:buFont typeface="+mj-lt"/>
              <a:buAutoNum type="arabicPeriod"/>
            </a:pPr>
            <a:r>
              <a:rPr lang="en-GB" sz="1891" dirty="0">
                <a:solidFill>
                  <a:srgbClr val="000066"/>
                </a:solidFill>
              </a:rPr>
              <a:t>Software Developer for nearly 25 years.</a:t>
            </a:r>
          </a:p>
          <a:p>
            <a:pPr marL="486266" indent="-486266">
              <a:spcAft>
                <a:spcPct val="30000"/>
              </a:spcAft>
              <a:buFont typeface="+mj-lt"/>
              <a:buAutoNum type="arabicPeriod"/>
            </a:pPr>
            <a:r>
              <a:rPr lang="en-GB" sz="1891" dirty="0">
                <a:solidFill>
                  <a:srgbClr val="000066"/>
                </a:solidFill>
              </a:rPr>
              <a:t>UK product owned &amp; developed by us.</a:t>
            </a:r>
          </a:p>
          <a:p>
            <a:pPr marL="486266" indent="-486266">
              <a:spcAft>
                <a:spcPct val="30000"/>
              </a:spcAft>
              <a:buFont typeface="+mj-lt"/>
              <a:buAutoNum type="arabicPeriod"/>
            </a:pPr>
            <a:r>
              <a:rPr lang="en-GB" sz="1891" dirty="0">
                <a:solidFill>
                  <a:srgbClr val="000066"/>
                </a:solidFill>
              </a:rPr>
              <a:t>Filestar On Premise launched in 2008.</a:t>
            </a:r>
          </a:p>
          <a:p>
            <a:pPr marL="486266" indent="-486266">
              <a:spcAft>
                <a:spcPct val="30000"/>
              </a:spcAft>
              <a:buFont typeface="+mj-lt"/>
              <a:buAutoNum type="arabicPeriod"/>
            </a:pPr>
            <a:r>
              <a:rPr lang="en-GB" sz="1891" dirty="0">
                <a:solidFill>
                  <a:srgbClr val="000066"/>
                </a:solidFill>
              </a:rPr>
              <a:t>Filestar Cloud launched in 2012.</a:t>
            </a:r>
          </a:p>
          <a:p>
            <a:pPr marL="486266" indent="-486266">
              <a:spcAft>
                <a:spcPct val="30000"/>
              </a:spcAft>
              <a:buFont typeface="+mj-lt"/>
              <a:buAutoNum type="arabicPeriod"/>
            </a:pPr>
            <a:r>
              <a:rPr lang="en-GB" sz="1891" dirty="0">
                <a:solidFill>
                  <a:srgbClr val="000066"/>
                </a:solidFill>
              </a:rPr>
              <a:t>Cloud now accounts for 100% of sales.</a:t>
            </a:r>
          </a:p>
          <a:p>
            <a:pPr marL="486266" indent="-486266">
              <a:spcAft>
                <a:spcPct val="30000"/>
              </a:spcAft>
              <a:buFont typeface="+mj-lt"/>
              <a:buAutoNum type="arabicPeriod"/>
            </a:pPr>
            <a:r>
              <a:rPr lang="en-GB" sz="1891" dirty="0">
                <a:solidFill>
                  <a:srgbClr val="000066"/>
                </a:solidFill>
              </a:rPr>
              <a:t>Using Microsoft Azure platform since 2020.</a:t>
            </a:r>
          </a:p>
          <a:p>
            <a:pPr marL="486266" indent="-486266">
              <a:spcAft>
                <a:spcPct val="30000"/>
              </a:spcAft>
              <a:buFont typeface="+mj-lt"/>
              <a:buAutoNum type="arabicPeriod"/>
            </a:pPr>
            <a:r>
              <a:rPr lang="en-GB" sz="1891" dirty="0">
                <a:solidFill>
                  <a:srgbClr val="000066"/>
                </a:solidFill>
              </a:rPr>
              <a:t>Started working with Kyocera in 2017</a:t>
            </a:r>
          </a:p>
          <a:p>
            <a:pPr marL="486266" indent="-486266">
              <a:spcAft>
                <a:spcPct val="30000"/>
              </a:spcAft>
              <a:buFont typeface="+mj-lt"/>
              <a:buAutoNum type="arabicPeriod"/>
            </a:pPr>
            <a:r>
              <a:rPr lang="en-GB" sz="1891" dirty="0">
                <a:solidFill>
                  <a:srgbClr val="000066"/>
                </a:solidFill>
              </a:rPr>
              <a:t>Started working with Konica Minolta in 2019</a:t>
            </a:r>
          </a:p>
          <a:p>
            <a:pPr marL="486266" indent="-486266">
              <a:spcAft>
                <a:spcPct val="30000"/>
              </a:spcAft>
              <a:buFont typeface="+mj-lt"/>
              <a:buAutoNum type="arabicPeriod"/>
            </a:pPr>
            <a:r>
              <a:rPr lang="en-GB" sz="1891" dirty="0">
                <a:solidFill>
                  <a:srgbClr val="000066"/>
                </a:solidFill>
              </a:rPr>
              <a:t>Customers vary in size (5 user to 500) but no max.</a:t>
            </a:r>
          </a:p>
          <a:p>
            <a:pPr marL="486266" indent="-486266">
              <a:spcAft>
                <a:spcPct val="30000"/>
              </a:spcAft>
              <a:buFont typeface="+mj-lt"/>
              <a:buAutoNum type="arabicPeriod"/>
            </a:pPr>
            <a:r>
              <a:rPr lang="en-GB" sz="1891" dirty="0">
                <a:solidFill>
                  <a:srgbClr val="000066"/>
                </a:solidFill>
              </a:rPr>
              <a:t>Majority of systems are scan &amp; archive.</a:t>
            </a:r>
          </a:p>
          <a:p>
            <a:pPr marL="486266" indent="-486266">
              <a:spcAft>
                <a:spcPct val="30000"/>
              </a:spcAft>
              <a:buFont typeface="+mj-lt"/>
              <a:buAutoNum type="arabicPeriod"/>
            </a:pPr>
            <a:r>
              <a:rPr lang="en-GB" sz="1891" dirty="0">
                <a:solidFill>
                  <a:srgbClr val="000066"/>
                </a:solidFill>
              </a:rPr>
              <a:t>Electronic Documents? Office add-ins are available</a:t>
            </a:r>
          </a:p>
          <a:p>
            <a:pPr marL="486266" indent="-486266">
              <a:spcAft>
                <a:spcPct val="30000"/>
              </a:spcAft>
              <a:buFont typeface="+mj-lt"/>
              <a:buAutoNum type="arabicPeriod"/>
            </a:pPr>
            <a:r>
              <a:rPr lang="en-GB" sz="1891" dirty="0">
                <a:solidFill>
                  <a:srgbClr val="000066"/>
                </a:solidFill>
              </a:rPr>
              <a:t>Zonal OCR, barcode &amp; QR Code recognition options</a:t>
            </a:r>
          </a:p>
          <a:p>
            <a:pPr marL="486266" indent="-486266">
              <a:spcAft>
                <a:spcPct val="30000"/>
              </a:spcAft>
              <a:buFont typeface="+mj-lt"/>
              <a:buAutoNum type="arabicPeriod"/>
            </a:pPr>
            <a:r>
              <a:rPr lang="en-GB" sz="1891" dirty="0">
                <a:solidFill>
                  <a:srgbClr val="000066"/>
                </a:solidFill>
              </a:rPr>
              <a:t>Can accommodate bespoke workflows.</a:t>
            </a:r>
          </a:p>
        </p:txBody>
      </p:sp>
    </p:spTree>
    <p:extLst>
      <p:ext uri="{BB962C8B-B14F-4D97-AF65-F5344CB8AC3E}">
        <p14:creationId xmlns:p14="http://schemas.microsoft.com/office/powerpoint/2010/main" val="126481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D2B01674-B113-6BC9-EF0C-B41EE386615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59675" y="3984780"/>
            <a:ext cx="1379333" cy="625464"/>
          </a:xfrm>
          <a:prstGeom prst="rect">
            <a:avLst/>
          </a:prstGeom>
        </p:spPr>
      </p:pic>
      <p:pic>
        <p:nvPicPr>
          <p:cNvPr id="5" name="Picture 4">
            <a:extLst>
              <a:ext uri="{FF2B5EF4-FFF2-40B4-BE49-F238E27FC236}">
                <a16:creationId xmlns:a16="http://schemas.microsoft.com/office/drawing/2014/main" id="{2FD2C576-4D39-4AE2-88E0-07936F6F8A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35015" y="4875457"/>
            <a:ext cx="1737898" cy="585302"/>
          </a:xfrm>
          <a:prstGeom prst="rect">
            <a:avLst/>
          </a:prstGeom>
        </p:spPr>
      </p:pic>
      <p:pic>
        <p:nvPicPr>
          <p:cNvPr id="53251" name="Picture 31" descr="filenet_logo">
            <a:extLst>
              <a:ext uri="{FF2B5EF4-FFF2-40B4-BE49-F238E27FC236}">
                <a16:creationId xmlns:a16="http://schemas.microsoft.com/office/drawing/2014/main" id="{DC567734-FAB8-480A-B6EA-600A89F2A17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7780" y="2711479"/>
            <a:ext cx="1791926" cy="66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Line 6">
            <a:extLst>
              <a:ext uri="{FF2B5EF4-FFF2-40B4-BE49-F238E27FC236}">
                <a16:creationId xmlns:a16="http://schemas.microsoft.com/office/drawing/2014/main" id="{95584934-5BF2-40CA-A6DC-B3809893F31D}"/>
              </a:ext>
            </a:extLst>
          </p:cNvPr>
          <p:cNvSpPr>
            <a:spLocks noChangeShapeType="1"/>
          </p:cNvSpPr>
          <p:nvPr/>
        </p:nvSpPr>
        <p:spPr bwMode="auto">
          <a:xfrm>
            <a:off x="2342979" y="5779487"/>
            <a:ext cx="7283263"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906"/>
          </a:p>
        </p:txBody>
      </p:sp>
      <p:sp>
        <p:nvSpPr>
          <p:cNvPr id="53254" name="Line 7">
            <a:extLst>
              <a:ext uri="{FF2B5EF4-FFF2-40B4-BE49-F238E27FC236}">
                <a16:creationId xmlns:a16="http://schemas.microsoft.com/office/drawing/2014/main" id="{A78222E2-E2D0-47FD-95DB-9EB5CC56DBBF}"/>
              </a:ext>
            </a:extLst>
          </p:cNvPr>
          <p:cNvSpPr>
            <a:spLocks noChangeShapeType="1"/>
          </p:cNvSpPr>
          <p:nvPr/>
        </p:nvSpPr>
        <p:spPr bwMode="auto">
          <a:xfrm flipV="1">
            <a:off x="2614619" y="1151095"/>
            <a:ext cx="0" cy="4969067"/>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906"/>
          </a:p>
        </p:txBody>
      </p:sp>
      <p:sp>
        <p:nvSpPr>
          <p:cNvPr id="53255" name="Text Box 8">
            <a:extLst>
              <a:ext uri="{FF2B5EF4-FFF2-40B4-BE49-F238E27FC236}">
                <a16:creationId xmlns:a16="http://schemas.microsoft.com/office/drawing/2014/main" id="{5D3768D0-E20B-4D75-A3F2-5D728EE3F33F}"/>
              </a:ext>
            </a:extLst>
          </p:cNvPr>
          <p:cNvSpPr txBox="1">
            <a:spLocks noChangeArrowheads="1"/>
          </p:cNvSpPr>
          <p:nvPr/>
        </p:nvSpPr>
        <p:spPr bwMode="auto">
          <a:xfrm>
            <a:off x="1471028" y="3396255"/>
            <a:ext cx="772969" cy="3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906" b="1">
                <a:latin typeface="Century Gothic" panose="020B0502020202020204" pitchFamily="34" charset="0"/>
              </a:rPr>
              <a:t>Price</a:t>
            </a:r>
          </a:p>
        </p:txBody>
      </p:sp>
      <p:sp>
        <p:nvSpPr>
          <p:cNvPr id="53256" name="Text Box 9">
            <a:extLst>
              <a:ext uri="{FF2B5EF4-FFF2-40B4-BE49-F238E27FC236}">
                <a16:creationId xmlns:a16="http://schemas.microsoft.com/office/drawing/2014/main" id="{A030C9E6-A953-418D-A231-BC7DEC93D7B5}"/>
              </a:ext>
            </a:extLst>
          </p:cNvPr>
          <p:cNvSpPr txBox="1">
            <a:spLocks noChangeArrowheads="1"/>
          </p:cNvSpPr>
          <p:nvPr/>
        </p:nvSpPr>
        <p:spPr bwMode="auto">
          <a:xfrm>
            <a:off x="5182446" y="5866532"/>
            <a:ext cx="1184940" cy="3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906" b="1" dirty="0">
                <a:latin typeface="Century Gothic" panose="020B0502020202020204" pitchFamily="34" charset="0"/>
              </a:rPr>
              <a:t>Features</a:t>
            </a:r>
          </a:p>
        </p:txBody>
      </p:sp>
      <p:sp>
        <p:nvSpPr>
          <p:cNvPr id="53257" name="Line 10">
            <a:extLst>
              <a:ext uri="{FF2B5EF4-FFF2-40B4-BE49-F238E27FC236}">
                <a16:creationId xmlns:a16="http://schemas.microsoft.com/office/drawing/2014/main" id="{61754D17-1713-4216-8A97-B02E6010DD65}"/>
              </a:ext>
            </a:extLst>
          </p:cNvPr>
          <p:cNvSpPr>
            <a:spLocks noChangeShapeType="1"/>
          </p:cNvSpPr>
          <p:nvPr/>
        </p:nvSpPr>
        <p:spPr bwMode="auto">
          <a:xfrm>
            <a:off x="2341478" y="4281713"/>
            <a:ext cx="70806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sz="1906"/>
          </a:p>
        </p:txBody>
      </p:sp>
      <p:sp>
        <p:nvSpPr>
          <p:cNvPr id="53258" name="Line 11">
            <a:extLst>
              <a:ext uri="{FF2B5EF4-FFF2-40B4-BE49-F238E27FC236}">
                <a16:creationId xmlns:a16="http://schemas.microsoft.com/office/drawing/2014/main" id="{D719CB9E-E418-431F-B129-4DC83BC06268}"/>
              </a:ext>
            </a:extLst>
          </p:cNvPr>
          <p:cNvSpPr>
            <a:spLocks noChangeShapeType="1"/>
          </p:cNvSpPr>
          <p:nvPr/>
        </p:nvSpPr>
        <p:spPr bwMode="auto">
          <a:xfrm>
            <a:off x="2341478" y="2716404"/>
            <a:ext cx="7080659"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sz="1906"/>
          </a:p>
        </p:txBody>
      </p:sp>
      <p:sp>
        <p:nvSpPr>
          <p:cNvPr id="53259" name="Text Box 12">
            <a:extLst>
              <a:ext uri="{FF2B5EF4-FFF2-40B4-BE49-F238E27FC236}">
                <a16:creationId xmlns:a16="http://schemas.microsoft.com/office/drawing/2014/main" id="{FC71427B-F8CF-4CB4-B1DC-26FFD915143F}"/>
              </a:ext>
            </a:extLst>
          </p:cNvPr>
          <p:cNvSpPr txBox="1">
            <a:spLocks noChangeArrowheads="1"/>
          </p:cNvSpPr>
          <p:nvPr/>
        </p:nvSpPr>
        <p:spPr bwMode="auto">
          <a:xfrm rot="-5400000">
            <a:off x="1823711" y="1784945"/>
            <a:ext cx="1020527" cy="29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324" b="1"/>
              <a:t>100k-250k</a:t>
            </a:r>
          </a:p>
        </p:txBody>
      </p:sp>
      <p:sp>
        <p:nvSpPr>
          <p:cNvPr id="53260" name="Text Box 13">
            <a:extLst>
              <a:ext uri="{FF2B5EF4-FFF2-40B4-BE49-F238E27FC236}">
                <a16:creationId xmlns:a16="http://schemas.microsoft.com/office/drawing/2014/main" id="{5A76F973-7341-46BD-9A5F-361DB94E294D}"/>
              </a:ext>
            </a:extLst>
          </p:cNvPr>
          <p:cNvSpPr txBox="1">
            <a:spLocks noChangeArrowheads="1"/>
          </p:cNvSpPr>
          <p:nvPr/>
        </p:nvSpPr>
        <p:spPr bwMode="auto">
          <a:xfrm rot="-5400000">
            <a:off x="1855977" y="3385523"/>
            <a:ext cx="952992" cy="29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324" b="1" dirty="0"/>
              <a:t>25k- 100k</a:t>
            </a:r>
          </a:p>
        </p:txBody>
      </p:sp>
      <p:sp>
        <p:nvSpPr>
          <p:cNvPr id="53261" name="Text Box 14">
            <a:extLst>
              <a:ext uri="{FF2B5EF4-FFF2-40B4-BE49-F238E27FC236}">
                <a16:creationId xmlns:a16="http://schemas.microsoft.com/office/drawing/2014/main" id="{493C67F6-D0BD-4D38-9DAF-FB9081B04DA3}"/>
              </a:ext>
            </a:extLst>
          </p:cNvPr>
          <p:cNvSpPr txBox="1">
            <a:spLocks noChangeArrowheads="1"/>
          </p:cNvSpPr>
          <p:nvPr/>
        </p:nvSpPr>
        <p:spPr bwMode="auto">
          <a:xfrm rot="16200000">
            <a:off x="1925763" y="4882546"/>
            <a:ext cx="816422" cy="29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324" b="1" dirty="0"/>
              <a:t>0k- 25 k</a:t>
            </a:r>
          </a:p>
        </p:txBody>
      </p:sp>
      <p:pic>
        <p:nvPicPr>
          <p:cNvPr id="53262" name="Picture 21" descr="logo-opentext">
            <a:extLst>
              <a:ext uri="{FF2B5EF4-FFF2-40B4-BE49-F238E27FC236}">
                <a16:creationId xmlns:a16="http://schemas.microsoft.com/office/drawing/2014/main" id="{9076DEEE-F4C5-4552-AF55-36969E8DF5FC}"/>
              </a:ext>
            </a:extLst>
          </p:cNvPr>
          <p:cNvPicPr>
            <a:picLocks noChangeAspect="1" noChangeArrowheads="1"/>
          </p:cNvPicPr>
          <p:nvPr/>
        </p:nvPicPr>
        <p:blipFill>
          <a:blip r:embed="rId6">
            <a:clrChange>
              <a:clrFrom>
                <a:srgbClr val="FCFBFF"/>
              </a:clrFrom>
              <a:clrTo>
                <a:srgbClr val="FCFBFF">
                  <a:alpha val="0"/>
                </a:srgbClr>
              </a:clrTo>
            </a:clrChange>
            <a:extLst>
              <a:ext uri="{28A0092B-C50C-407E-A947-70E740481C1C}">
                <a14:useLocalDpi xmlns:a14="http://schemas.microsoft.com/office/drawing/2010/main" val="0"/>
              </a:ext>
            </a:extLst>
          </a:blip>
          <a:srcRect/>
          <a:stretch>
            <a:fillRect/>
          </a:stretch>
        </p:blipFill>
        <p:spPr bwMode="auto">
          <a:xfrm>
            <a:off x="7750386" y="1244836"/>
            <a:ext cx="1565309" cy="3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6" name="Line 30">
            <a:extLst>
              <a:ext uri="{FF2B5EF4-FFF2-40B4-BE49-F238E27FC236}">
                <a16:creationId xmlns:a16="http://schemas.microsoft.com/office/drawing/2014/main" id="{38B6EDB9-6977-4860-AADF-60FB8936597F}"/>
              </a:ext>
            </a:extLst>
          </p:cNvPr>
          <p:cNvSpPr>
            <a:spLocks noChangeShapeType="1"/>
          </p:cNvSpPr>
          <p:nvPr/>
        </p:nvSpPr>
        <p:spPr bwMode="auto">
          <a:xfrm>
            <a:off x="5949342" y="1151096"/>
            <a:ext cx="15008" cy="4629892"/>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sz="1906"/>
          </a:p>
        </p:txBody>
      </p:sp>
      <p:pic>
        <p:nvPicPr>
          <p:cNvPr id="53273" name="Picture 32">
            <a:extLst>
              <a:ext uri="{FF2B5EF4-FFF2-40B4-BE49-F238E27FC236}">
                <a16:creationId xmlns:a16="http://schemas.microsoft.com/office/drawing/2014/main" id="{8D650A20-085D-41CA-A444-6E30E274A7B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6236" y="4623890"/>
            <a:ext cx="1020527" cy="34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hing&#10;&#10;Description generated with high confidence">
            <a:extLst>
              <a:ext uri="{FF2B5EF4-FFF2-40B4-BE49-F238E27FC236}">
                <a16:creationId xmlns:a16="http://schemas.microsoft.com/office/drawing/2014/main" id="{EBDD42B6-C5F8-41E5-A0A0-9F1FBB1725B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478631" y="5345801"/>
            <a:ext cx="1438875" cy="346547"/>
          </a:xfrm>
          <a:prstGeom prst="rect">
            <a:avLst/>
          </a:prstGeom>
        </p:spPr>
      </p:pic>
      <p:pic>
        <p:nvPicPr>
          <p:cNvPr id="9" name="Picture 8" descr="A picture containing sky, light, outdoor, sitting&#10;&#10;Description generated with very high confidence">
            <a:extLst>
              <a:ext uri="{FF2B5EF4-FFF2-40B4-BE49-F238E27FC236}">
                <a16:creationId xmlns:a16="http://schemas.microsoft.com/office/drawing/2014/main" id="{E7D113A0-54C9-40BF-A9A0-328CED0EC1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3076" y="3513973"/>
            <a:ext cx="1692875" cy="351181"/>
          </a:xfrm>
          <a:prstGeom prst="rect">
            <a:avLst/>
          </a:prstGeom>
        </p:spPr>
      </p:pic>
      <p:pic>
        <p:nvPicPr>
          <p:cNvPr id="4" name="Picture 3">
            <a:extLst>
              <a:ext uri="{FF2B5EF4-FFF2-40B4-BE49-F238E27FC236}">
                <a16:creationId xmlns:a16="http://schemas.microsoft.com/office/drawing/2014/main" id="{39C2FB79-EA1D-41A2-B434-59EF1E35DDA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992052" y="2084413"/>
            <a:ext cx="810419" cy="810419"/>
          </a:xfrm>
          <a:prstGeom prst="rect">
            <a:avLst/>
          </a:prstGeom>
        </p:spPr>
      </p:pic>
      <p:pic>
        <p:nvPicPr>
          <p:cNvPr id="8" name="Picture 7" descr="A picture containing object&#10;&#10;Description automatically generated">
            <a:extLst>
              <a:ext uri="{FF2B5EF4-FFF2-40B4-BE49-F238E27FC236}">
                <a16:creationId xmlns:a16="http://schemas.microsoft.com/office/drawing/2014/main" id="{9ABE0D76-75EE-4D09-AB42-35E5928D6F7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58182" y="5232840"/>
            <a:ext cx="1134586" cy="459508"/>
          </a:xfrm>
          <a:prstGeom prst="rect">
            <a:avLst/>
          </a:prstGeom>
        </p:spPr>
      </p:pic>
      <p:sp>
        <p:nvSpPr>
          <p:cNvPr id="2" name="Title 1">
            <a:extLst>
              <a:ext uri="{FF2B5EF4-FFF2-40B4-BE49-F238E27FC236}">
                <a16:creationId xmlns:a16="http://schemas.microsoft.com/office/drawing/2014/main" id="{60351EAD-90A4-E9FB-F52A-F1B0ACC58DCC}"/>
              </a:ext>
            </a:extLst>
          </p:cNvPr>
          <p:cNvSpPr>
            <a:spLocks noGrp="1"/>
          </p:cNvSpPr>
          <p:nvPr>
            <p:ph type="ctrTitle"/>
          </p:nvPr>
        </p:nvSpPr>
        <p:spPr>
          <a:xfrm>
            <a:off x="1471028" y="203895"/>
            <a:ext cx="5760000" cy="455509"/>
          </a:xfrm>
        </p:spPr>
        <p:txBody>
          <a:bodyPr>
            <a:spAutoFit/>
          </a:bodyPr>
          <a:lstStyle/>
          <a:p>
            <a:r>
              <a:rPr lang="en-GB" dirty="0"/>
              <a:t>Product Positioning</a:t>
            </a:r>
          </a:p>
        </p:txBody>
      </p:sp>
    </p:spTree>
    <p:extLst>
      <p:ext uri="{BB962C8B-B14F-4D97-AF65-F5344CB8AC3E}">
        <p14:creationId xmlns:p14="http://schemas.microsoft.com/office/powerpoint/2010/main" val="25524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3273"/>
                                        </p:tgtEl>
                                        <p:attrNameLst>
                                          <p:attrName>style.visibility</p:attrName>
                                        </p:attrNameLst>
                                      </p:cBhvr>
                                      <p:to>
                                        <p:strVal val="visible"/>
                                      </p:to>
                                    </p:set>
                                    <p:anim calcmode="lin" valueType="num">
                                      <p:cBhvr additive="base">
                                        <p:cTn id="17" dur="500" fill="hold"/>
                                        <p:tgtEl>
                                          <p:spTgt spid="53273"/>
                                        </p:tgtEl>
                                        <p:attrNameLst>
                                          <p:attrName>ppt_x</p:attrName>
                                        </p:attrNameLst>
                                      </p:cBhvr>
                                      <p:tavLst>
                                        <p:tav tm="0">
                                          <p:val>
                                            <p:strVal val="0-#ppt_w/2"/>
                                          </p:val>
                                        </p:tav>
                                        <p:tav tm="100000">
                                          <p:val>
                                            <p:strVal val="#ppt_x"/>
                                          </p:val>
                                        </p:tav>
                                      </p:tavLst>
                                    </p:anim>
                                    <p:anim calcmode="lin" valueType="num">
                                      <p:cBhvr additive="base">
                                        <p:cTn id="18" dur="500" fill="hold"/>
                                        <p:tgtEl>
                                          <p:spTgt spid="5327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3251"/>
                                        </p:tgtEl>
                                        <p:attrNameLst>
                                          <p:attrName>style.visibility</p:attrName>
                                        </p:attrNameLst>
                                      </p:cBhvr>
                                      <p:to>
                                        <p:strVal val="visible"/>
                                      </p:to>
                                    </p:set>
                                    <p:anim calcmode="lin" valueType="num">
                                      <p:cBhvr additive="base">
                                        <p:cTn id="32" dur="500" fill="hold"/>
                                        <p:tgtEl>
                                          <p:spTgt spid="53251"/>
                                        </p:tgtEl>
                                        <p:attrNameLst>
                                          <p:attrName>ppt_x</p:attrName>
                                        </p:attrNameLst>
                                      </p:cBhvr>
                                      <p:tavLst>
                                        <p:tav tm="0">
                                          <p:val>
                                            <p:strVal val="0-#ppt_w/2"/>
                                          </p:val>
                                        </p:tav>
                                        <p:tav tm="100000">
                                          <p:val>
                                            <p:strVal val="#ppt_x"/>
                                          </p:val>
                                        </p:tav>
                                      </p:tavLst>
                                    </p:anim>
                                    <p:anim calcmode="lin" valueType="num">
                                      <p:cBhvr additive="base">
                                        <p:cTn id="33" dur="500" fill="hold"/>
                                        <p:tgtEl>
                                          <p:spTgt spid="53251"/>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53262"/>
                                        </p:tgtEl>
                                        <p:attrNameLst>
                                          <p:attrName>style.visibility</p:attrName>
                                        </p:attrNameLst>
                                      </p:cBhvr>
                                      <p:to>
                                        <p:strVal val="visible"/>
                                      </p:to>
                                    </p:set>
                                    <p:anim calcmode="lin" valueType="num">
                                      <p:cBhvr additive="base">
                                        <p:cTn id="42" dur="500" fill="hold"/>
                                        <p:tgtEl>
                                          <p:spTgt spid="53262"/>
                                        </p:tgtEl>
                                        <p:attrNameLst>
                                          <p:attrName>ppt_x</p:attrName>
                                        </p:attrNameLst>
                                      </p:cBhvr>
                                      <p:tavLst>
                                        <p:tav tm="0">
                                          <p:val>
                                            <p:strVal val="0-#ppt_w/2"/>
                                          </p:val>
                                        </p:tav>
                                        <p:tav tm="100000">
                                          <p:val>
                                            <p:strVal val="#ppt_x"/>
                                          </p:val>
                                        </p:tav>
                                      </p:tavLst>
                                    </p:anim>
                                    <p:anim calcmode="lin" valueType="num">
                                      <p:cBhvr additive="base">
                                        <p:cTn id="43" dur="500" fill="hold"/>
                                        <p:tgtEl>
                                          <p:spTgt spid="5326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6"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80">
                                          <p:stCondLst>
                                            <p:cond delay="0"/>
                                          </p:stCondLst>
                                        </p:cTn>
                                        <p:tgtEl>
                                          <p:spTgt spid="3"/>
                                        </p:tgtEl>
                                      </p:cBhvr>
                                    </p:animEffect>
                                    <p:anim calcmode="lin" valueType="num">
                                      <p:cBhvr>
                                        <p:cTn id="4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gtEl>
                                      </p:cBhvr>
                                      <p:to x="100000" y="60000"/>
                                    </p:animScale>
                                    <p:animScale>
                                      <p:cBhvr>
                                        <p:cTn id="54" dur="166" decel="50000">
                                          <p:stCondLst>
                                            <p:cond delay="676"/>
                                          </p:stCondLst>
                                        </p:cTn>
                                        <p:tgtEl>
                                          <p:spTgt spid="3"/>
                                        </p:tgtEl>
                                      </p:cBhvr>
                                      <p:to x="100000" y="100000"/>
                                    </p:animScale>
                                    <p:animScale>
                                      <p:cBhvr>
                                        <p:cTn id="55" dur="26">
                                          <p:stCondLst>
                                            <p:cond delay="1312"/>
                                          </p:stCondLst>
                                        </p:cTn>
                                        <p:tgtEl>
                                          <p:spTgt spid="3"/>
                                        </p:tgtEl>
                                      </p:cBhvr>
                                      <p:to x="100000" y="80000"/>
                                    </p:animScale>
                                    <p:animScale>
                                      <p:cBhvr>
                                        <p:cTn id="56" dur="166" decel="50000">
                                          <p:stCondLst>
                                            <p:cond delay="1338"/>
                                          </p:stCondLst>
                                        </p:cTn>
                                        <p:tgtEl>
                                          <p:spTgt spid="3"/>
                                        </p:tgtEl>
                                      </p:cBhvr>
                                      <p:to x="100000" y="100000"/>
                                    </p:animScale>
                                    <p:animScale>
                                      <p:cBhvr>
                                        <p:cTn id="57" dur="26">
                                          <p:stCondLst>
                                            <p:cond delay="1642"/>
                                          </p:stCondLst>
                                        </p:cTn>
                                        <p:tgtEl>
                                          <p:spTgt spid="3"/>
                                        </p:tgtEl>
                                      </p:cBhvr>
                                      <p:to x="100000" y="90000"/>
                                    </p:animScale>
                                    <p:animScale>
                                      <p:cBhvr>
                                        <p:cTn id="58" dur="166" decel="50000">
                                          <p:stCondLst>
                                            <p:cond delay="1668"/>
                                          </p:stCondLst>
                                        </p:cTn>
                                        <p:tgtEl>
                                          <p:spTgt spid="3"/>
                                        </p:tgtEl>
                                      </p:cBhvr>
                                      <p:to x="100000" y="100000"/>
                                    </p:animScale>
                                    <p:animScale>
                                      <p:cBhvr>
                                        <p:cTn id="59" dur="26">
                                          <p:stCondLst>
                                            <p:cond delay="1808"/>
                                          </p:stCondLst>
                                        </p:cTn>
                                        <p:tgtEl>
                                          <p:spTgt spid="3"/>
                                        </p:tgtEl>
                                      </p:cBhvr>
                                      <p:to x="100000" y="95000"/>
                                    </p:animScale>
                                    <p:animScale>
                                      <p:cBhvr>
                                        <p:cTn id="6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05FC424-93DC-4460-A53E-B1926D0D87F5}"/>
              </a:ext>
            </a:extLst>
          </p:cNvPr>
          <p:cNvSpPr txBox="1">
            <a:spLocks/>
          </p:cNvSpPr>
          <p:nvPr/>
        </p:nvSpPr>
        <p:spPr>
          <a:xfrm>
            <a:off x="441362" y="1527638"/>
            <a:ext cx="6736786" cy="2645789"/>
          </a:xfrm>
          <a:prstGeom prst="rect">
            <a:avLst/>
          </a:prstGeom>
        </p:spPr>
        <p:txBody>
          <a:bodyPr vert="horz" wrap="square" lIns="0" tIns="0" rIns="0" bIns="0" rtlCol="0" anchor="t" anchorCtr="0">
            <a:spAutoFit/>
          </a:bodyPr>
          <a:lstStyle>
            <a:lvl1pPr marL="0" indent="0" algn="l" defTabSz="914400" rtl="0" eaLnBrk="1" latinLnBrk="0" hangingPunct="1">
              <a:lnSpc>
                <a:spcPct val="110000"/>
              </a:lnSpc>
              <a:spcBef>
                <a:spcPts val="800"/>
              </a:spcBef>
              <a:buClr>
                <a:schemeClr val="accent1"/>
              </a:buClr>
              <a:buFont typeface="Lucida Sans Unicode" panose="020B0602030504020204" pitchFamily="34" charset="0"/>
              <a:buNone/>
              <a:defRPr sz="1550" b="1" kern="1200">
                <a:solidFill>
                  <a:schemeClr val="accent3"/>
                </a:solidFill>
                <a:latin typeface="+mn-lt"/>
                <a:ea typeface="+mn-ea"/>
                <a:cs typeface="+mn-cs"/>
              </a:defRPr>
            </a:lvl1pPr>
            <a:lvl2pPr marL="457200" indent="0" algn="ctr" defTabSz="914400" rtl="0" eaLnBrk="1" latinLnBrk="0" hangingPunct="1">
              <a:lnSpc>
                <a:spcPct val="110000"/>
              </a:lnSpc>
              <a:spcBef>
                <a:spcPts val="400"/>
              </a:spcBef>
              <a:buClr>
                <a:schemeClr val="accent1"/>
              </a:buClr>
              <a:buFont typeface="Lucida Sans Unicode" panose="020B0602030504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400"/>
              </a:spcBef>
              <a:buClr>
                <a:schemeClr val="accent1"/>
              </a:buClr>
              <a:buFont typeface="Lucida Sans Unicode" panose="020B0602030504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400"/>
              </a:spcBef>
              <a:buClr>
                <a:schemeClr val="accent1"/>
              </a:buClr>
              <a:buFont typeface="Lucida Sans Unicode" panose="020B0602030504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400"/>
              </a:spcBef>
              <a:buClr>
                <a:schemeClr val="accent1"/>
              </a:buClr>
              <a:buFont typeface="Lucida Sans Unicode" panose="020B0602030504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864017">
              <a:spcBef>
                <a:spcPts val="756"/>
              </a:spcBef>
              <a:buClr>
                <a:srgbClr val="0062C2"/>
              </a:buClr>
            </a:pPr>
            <a:r>
              <a:rPr lang="en-GB" sz="2126" dirty="0">
                <a:solidFill>
                  <a:prstClr val="black"/>
                </a:solidFill>
                <a:latin typeface="Lucida Sans Unicode"/>
              </a:rPr>
              <a:t>Agenda</a:t>
            </a:r>
          </a:p>
          <a:p>
            <a:pPr defTabSz="864017" fontAlgn="ctr">
              <a:spcBef>
                <a:spcPts val="756"/>
              </a:spcBef>
              <a:buClr>
                <a:srgbClr val="0062C2"/>
              </a:buClr>
            </a:pPr>
            <a:r>
              <a:rPr lang="de-DE" sz="1323" dirty="0">
                <a:solidFill>
                  <a:prstClr val="black">
                    <a:lumMod val="65000"/>
                    <a:lumOff val="35000"/>
                  </a:prstClr>
                </a:solidFill>
                <a:latin typeface="Lucida Sans Unicode"/>
              </a:rPr>
              <a:t>Introduction</a:t>
            </a:r>
          </a:p>
          <a:p>
            <a:pPr defTabSz="864017" fontAlgn="ctr">
              <a:spcBef>
                <a:spcPts val="756"/>
              </a:spcBef>
              <a:buClr>
                <a:srgbClr val="0062C2"/>
              </a:buClr>
            </a:pPr>
            <a:r>
              <a:rPr lang="de-DE" sz="1323" dirty="0">
                <a:solidFill>
                  <a:prstClr val="black">
                    <a:lumMod val="65000"/>
                    <a:lumOff val="35000"/>
                  </a:prstClr>
                </a:solidFill>
                <a:latin typeface="Lucida Sans Unicode"/>
              </a:rPr>
              <a:t>Introduction to Document Capture &amp; Management</a:t>
            </a:r>
          </a:p>
          <a:p>
            <a:pPr marL="0" lvl="1" algn="l" defTabSz="864017" fontAlgn="ctr">
              <a:spcBef>
                <a:spcPts val="756"/>
              </a:spcBef>
              <a:buClr>
                <a:srgbClr val="0062C2"/>
              </a:buClr>
            </a:pPr>
            <a:r>
              <a:rPr lang="de-DE" sz="1323" b="1" dirty="0">
                <a:solidFill>
                  <a:prstClr val="black">
                    <a:lumMod val="65000"/>
                    <a:lumOff val="35000"/>
                  </a:prstClr>
                </a:solidFill>
                <a:latin typeface="Lucida Sans Unicode"/>
              </a:rPr>
              <a:t>Introduction to Document Navigator</a:t>
            </a:r>
          </a:p>
          <a:p>
            <a:pPr marL="0" lvl="1" algn="l" defTabSz="864017" fontAlgn="ctr">
              <a:spcBef>
                <a:spcPts val="756"/>
              </a:spcBef>
              <a:buClr>
                <a:srgbClr val="0062C2"/>
              </a:buClr>
            </a:pPr>
            <a:r>
              <a:rPr lang="de-DE" sz="1323" b="1" dirty="0">
                <a:solidFill>
                  <a:prstClr val="black">
                    <a:lumMod val="65000"/>
                    <a:lumOff val="35000"/>
                  </a:prstClr>
                </a:solidFill>
                <a:latin typeface="Lucida Sans Unicode"/>
              </a:rPr>
              <a:t>Introduction to Filestar</a:t>
            </a:r>
          </a:p>
          <a:p>
            <a:pPr marL="0" lvl="1" algn="l" defTabSz="864017" fontAlgn="ctr">
              <a:spcBef>
                <a:spcPts val="756"/>
              </a:spcBef>
              <a:buClr>
                <a:srgbClr val="0062C2"/>
              </a:buClr>
            </a:pPr>
            <a:r>
              <a:rPr lang="de-DE" sz="1323" b="1" dirty="0">
                <a:solidFill>
                  <a:prstClr val="black">
                    <a:lumMod val="65000"/>
                    <a:lumOff val="35000"/>
                  </a:prstClr>
                </a:solidFill>
                <a:latin typeface="Lucida Sans Unicode"/>
              </a:rPr>
              <a:t>4 Step Sales Process</a:t>
            </a:r>
          </a:p>
          <a:p>
            <a:pPr defTabSz="864017" fontAlgn="ctr">
              <a:spcBef>
                <a:spcPts val="756"/>
              </a:spcBef>
              <a:buClr>
                <a:srgbClr val="0062C2"/>
              </a:buClr>
            </a:pPr>
            <a:r>
              <a:rPr lang="de-DE" sz="1323" dirty="0">
                <a:solidFill>
                  <a:prstClr val="black">
                    <a:lumMod val="65000"/>
                    <a:lumOff val="35000"/>
                  </a:prstClr>
                </a:solidFill>
                <a:latin typeface="Lucida Sans Unicode"/>
              </a:rPr>
              <a:t>Benefits</a:t>
            </a:r>
          </a:p>
          <a:p>
            <a:pPr defTabSz="864017" fontAlgn="ctr">
              <a:spcBef>
                <a:spcPts val="756"/>
              </a:spcBef>
              <a:buClr>
                <a:srgbClr val="0062C2"/>
              </a:buClr>
            </a:pPr>
            <a:r>
              <a:rPr lang="de-DE" sz="1323" dirty="0">
                <a:solidFill>
                  <a:prstClr val="black">
                    <a:lumMod val="65000"/>
                    <a:lumOff val="35000"/>
                  </a:prstClr>
                </a:solidFill>
                <a:latin typeface="Lucida Sans Unicode"/>
              </a:rPr>
              <a:t>Questions</a:t>
            </a:r>
          </a:p>
        </p:txBody>
      </p:sp>
    </p:spTree>
    <p:extLst>
      <p:ext uri="{BB962C8B-B14F-4D97-AF65-F5344CB8AC3E}">
        <p14:creationId xmlns:p14="http://schemas.microsoft.com/office/powerpoint/2010/main" val="3189818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1EAD-90A4-E9FB-F52A-F1B0ACC58DCC}"/>
              </a:ext>
            </a:extLst>
          </p:cNvPr>
          <p:cNvSpPr>
            <a:spLocks noGrp="1"/>
          </p:cNvSpPr>
          <p:nvPr>
            <p:ph type="ctrTitle"/>
          </p:nvPr>
        </p:nvSpPr>
        <p:spPr>
          <a:xfrm>
            <a:off x="1471028" y="203895"/>
            <a:ext cx="5760000" cy="455509"/>
          </a:xfrm>
        </p:spPr>
        <p:txBody>
          <a:bodyPr>
            <a:spAutoFit/>
          </a:bodyPr>
          <a:lstStyle/>
          <a:p>
            <a:r>
              <a:rPr lang="en-GB" dirty="0"/>
              <a:t>Product Positioning</a:t>
            </a:r>
          </a:p>
        </p:txBody>
      </p:sp>
      <p:pic>
        <p:nvPicPr>
          <p:cNvPr id="12" name="Picture 11" descr="Diagram&#10;&#10;Description automatically generated">
            <a:extLst>
              <a:ext uri="{FF2B5EF4-FFF2-40B4-BE49-F238E27FC236}">
                <a16:creationId xmlns:a16="http://schemas.microsoft.com/office/drawing/2014/main" id="{57B8B897-382A-BE9E-4043-4CF68D8A7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4602"/>
            <a:ext cx="11520488" cy="5222621"/>
          </a:xfrm>
          <a:prstGeom prst="rect">
            <a:avLst/>
          </a:prstGeom>
        </p:spPr>
      </p:pic>
      <p:sp>
        <p:nvSpPr>
          <p:cNvPr id="13" name="TextBox 12">
            <a:extLst>
              <a:ext uri="{FF2B5EF4-FFF2-40B4-BE49-F238E27FC236}">
                <a16:creationId xmlns:a16="http://schemas.microsoft.com/office/drawing/2014/main" id="{0B1237C9-7F0E-5166-9329-DF4F5BF88564}"/>
              </a:ext>
            </a:extLst>
          </p:cNvPr>
          <p:cNvSpPr txBox="1"/>
          <p:nvPr/>
        </p:nvSpPr>
        <p:spPr>
          <a:xfrm>
            <a:off x="301930" y="1483744"/>
            <a:ext cx="3519577" cy="1333185"/>
          </a:xfrm>
          <a:prstGeom prst="rect">
            <a:avLst/>
          </a:prstGeom>
          <a:noFill/>
        </p:spPr>
        <p:txBody>
          <a:bodyPr wrap="square" rtlCol="0">
            <a:spAutoFit/>
          </a:bodyPr>
          <a:lstStyle/>
          <a:p>
            <a:r>
              <a:rPr lang="en-GB" dirty="0"/>
              <a:t>There are two typical sales options with Filestar.</a:t>
            </a:r>
          </a:p>
          <a:p>
            <a:r>
              <a:rPr lang="en-GB" dirty="0"/>
              <a:t>The following is a graphical representation.</a:t>
            </a:r>
          </a:p>
        </p:txBody>
      </p:sp>
    </p:spTree>
    <p:extLst>
      <p:ext uri="{BB962C8B-B14F-4D97-AF65-F5344CB8AC3E}">
        <p14:creationId xmlns:p14="http://schemas.microsoft.com/office/powerpoint/2010/main" val="219645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 hanger&#10;&#10;Description generated with high confidence">
            <a:extLst>
              <a:ext uri="{FF2B5EF4-FFF2-40B4-BE49-F238E27FC236}">
                <a16:creationId xmlns:a16="http://schemas.microsoft.com/office/drawing/2014/main" id="{B72D2F06-8B63-4FEC-AFC2-F3782497748C}"/>
              </a:ext>
            </a:extLst>
          </p:cNvPr>
          <p:cNvPicPr/>
          <p:nvPr/>
        </p:nvPicPr>
        <p:blipFill>
          <a:blip r:embed="rId3">
            <a:extLst>
              <a:ext uri="{28A0092B-C50C-407E-A947-70E740481C1C}">
                <a14:useLocalDpi xmlns:a14="http://schemas.microsoft.com/office/drawing/2010/main" val="0"/>
              </a:ext>
            </a:extLst>
          </a:blip>
          <a:stretch>
            <a:fillRect/>
          </a:stretch>
        </p:blipFill>
        <p:spPr>
          <a:xfrm>
            <a:off x="5762519" y="1008150"/>
            <a:ext cx="2790242" cy="648000"/>
          </a:xfrm>
          <a:prstGeom prst="rect">
            <a:avLst/>
          </a:prstGeom>
        </p:spPr>
      </p:pic>
      <p:pic>
        <p:nvPicPr>
          <p:cNvPr id="18" name="Picture 17" descr="A picture containing kylix&#10;&#10;Description generated with high confidence">
            <a:extLst>
              <a:ext uri="{FF2B5EF4-FFF2-40B4-BE49-F238E27FC236}">
                <a16:creationId xmlns:a16="http://schemas.microsoft.com/office/drawing/2014/main" id="{24A49B50-2101-4611-B61C-A0FBE7065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134" y="5127417"/>
            <a:ext cx="2819744" cy="1080000"/>
          </a:xfrm>
          <a:prstGeom prst="rect">
            <a:avLst/>
          </a:prstGeom>
        </p:spPr>
      </p:pic>
      <p:pic>
        <p:nvPicPr>
          <p:cNvPr id="13" name="Picture 12" descr="A drawing of a face&#10;&#10;Description generated with high confidence">
            <a:extLst>
              <a:ext uri="{FF2B5EF4-FFF2-40B4-BE49-F238E27FC236}">
                <a16:creationId xmlns:a16="http://schemas.microsoft.com/office/drawing/2014/main" id="{30519B03-0F57-42C8-B4F0-B1584DCAF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6973" y="2282078"/>
            <a:ext cx="1974290" cy="1080000"/>
          </a:xfrm>
          <a:prstGeom prst="rect">
            <a:avLst/>
          </a:prstGeom>
        </p:spPr>
      </p:pic>
      <p:pic>
        <p:nvPicPr>
          <p:cNvPr id="7" name="Picture 6">
            <a:extLst>
              <a:ext uri="{FF2B5EF4-FFF2-40B4-BE49-F238E27FC236}">
                <a16:creationId xmlns:a16="http://schemas.microsoft.com/office/drawing/2014/main" id="{4EA64968-B217-4558-B7F3-0E88DECF9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342" y="3620955"/>
            <a:ext cx="1333305" cy="1332000"/>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202BA3DD-A3F2-4674-889E-6CCC6A929FA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99342" y="996461"/>
            <a:ext cx="1718308" cy="612000"/>
          </a:xfrm>
          <a:prstGeom prst="rect">
            <a:avLst/>
          </a:prstGeom>
        </p:spPr>
      </p:pic>
      <p:pic>
        <p:nvPicPr>
          <p:cNvPr id="9" name="Picture 8">
            <a:extLst>
              <a:ext uri="{FF2B5EF4-FFF2-40B4-BE49-F238E27FC236}">
                <a16:creationId xmlns:a16="http://schemas.microsoft.com/office/drawing/2014/main" id="{D14286AB-6D97-44FD-9AAA-63F1455F11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822" y="3620955"/>
            <a:ext cx="1957237" cy="1332000"/>
          </a:xfrm>
          <a:prstGeom prst="rect">
            <a:avLst/>
          </a:prstGeom>
        </p:spPr>
      </p:pic>
      <p:pic>
        <p:nvPicPr>
          <p:cNvPr id="10" name="Picture 9" descr="A screenshot of a cell phone&#10;&#10;Description generated with high confidence">
            <a:extLst>
              <a:ext uri="{FF2B5EF4-FFF2-40B4-BE49-F238E27FC236}">
                <a16:creationId xmlns:a16="http://schemas.microsoft.com/office/drawing/2014/main" id="{E764F476-806D-4CBD-804F-44BB4BA7B5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012" y="3613284"/>
            <a:ext cx="1746551" cy="1332000"/>
          </a:xfrm>
          <a:prstGeom prst="rect">
            <a:avLst/>
          </a:prstGeom>
        </p:spPr>
      </p:pic>
      <p:pic>
        <p:nvPicPr>
          <p:cNvPr id="11" name="Picture 10">
            <a:extLst>
              <a:ext uri="{FF2B5EF4-FFF2-40B4-BE49-F238E27FC236}">
                <a16:creationId xmlns:a16="http://schemas.microsoft.com/office/drawing/2014/main" id="{BA794B6F-7455-4FD5-83AF-42740A7EC262}"/>
              </a:ext>
            </a:extLst>
          </p:cNvPr>
          <p:cNvPicPr/>
          <p:nvPr/>
        </p:nvPicPr>
        <p:blipFill>
          <a:blip r:embed="rId10">
            <a:extLst>
              <a:ext uri="{28A0092B-C50C-407E-A947-70E740481C1C}">
                <a14:useLocalDpi xmlns:a14="http://schemas.microsoft.com/office/drawing/2010/main" val="0"/>
              </a:ext>
            </a:extLst>
          </a:blip>
          <a:stretch>
            <a:fillRect/>
          </a:stretch>
        </p:blipFill>
        <p:spPr>
          <a:xfrm>
            <a:off x="499342" y="2674723"/>
            <a:ext cx="2916307" cy="687355"/>
          </a:xfrm>
          <a:prstGeom prst="rect">
            <a:avLst/>
          </a:prstGeom>
        </p:spPr>
      </p:pic>
      <p:pic>
        <p:nvPicPr>
          <p:cNvPr id="12" name="Picture 11" descr="A screenshot of a cell phone&#10;&#10;Description generated with high confidence">
            <a:extLst>
              <a:ext uri="{FF2B5EF4-FFF2-40B4-BE49-F238E27FC236}">
                <a16:creationId xmlns:a16="http://schemas.microsoft.com/office/drawing/2014/main" id="{D3A7E713-F775-4261-880F-07F1C5C0F1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1848" y="3631070"/>
            <a:ext cx="2354386" cy="1152000"/>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382329C0-7F53-42BC-B90B-4E710F1F8517}"/>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843764" y="2018154"/>
            <a:ext cx="1633037" cy="1224000"/>
          </a:xfrm>
          <a:prstGeom prst="rect">
            <a:avLst/>
          </a:prstGeom>
        </p:spPr>
      </p:pic>
      <p:pic>
        <p:nvPicPr>
          <p:cNvPr id="20" name="Picture 19">
            <a:extLst>
              <a:ext uri="{FF2B5EF4-FFF2-40B4-BE49-F238E27FC236}">
                <a16:creationId xmlns:a16="http://schemas.microsoft.com/office/drawing/2014/main" id="{D9D1D06C-3599-4CC2-AFB5-336102FD9E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5089" y="1005775"/>
            <a:ext cx="1858516" cy="900000"/>
          </a:xfrm>
          <a:prstGeom prst="rect">
            <a:avLst/>
          </a:prstGeom>
        </p:spPr>
      </p:pic>
      <p:pic>
        <p:nvPicPr>
          <p:cNvPr id="3" name="Picture 2">
            <a:extLst>
              <a:ext uri="{FF2B5EF4-FFF2-40B4-BE49-F238E27FC236}">
                <a16:creationId xmlns:a16="http://schemas.microsoft.com/office/drawing/2014/main" id="{ACE2F7B5-8363-4517-A85D-2C5E44DAE5E4}"/>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333613" y="3958240"/>
            <a:ext cx="1811391" cy="900000"/>
          </a:xfrm>
          <a:prstGeom prst="rect">
            <a:avLst/>
          </a:prstGeom>
        </p:spPr>
      </p:pic>
      <p:pic>
        <p:nvPicPr>
          <p:cNvPr id="15" name="Picture 14" descr="A picture containing clipart&#10;&#10;Description generated with very high confidence">
            <a:extLst>
              <a:ext uri="{FF2B5EF4-FFF2-40B4-BE49-F238E27FC236}">
                <a16:creationId xmlns:a16="http://schemas.microsoft.com/office/drawing/2014/main" id="{D2600C14-6C7F-46A2-80B0-6AC1892060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03662" y="5074408"/>
            <a:ext cx="1517484" cy="900000"/>
          </a:xfrm>
          <a:prstGeom prst="rect">
            <a:avLst/>
          </a:prstGeom>
        </p:spPr>
      </p:pic>
      <p:pic>
        <p:nvPicPr>
          <p:cNvPr id="4" name="Picture 3" descr="A pink and white sign&#10;&#10;Description automatically generated with low confidence">
            <a:extLst>
              <a:ext uri="{FF2B5EF4-FFF2-40B4-BE49-F238E27FC236}">
                <a16:creationId xmlns:a16="http://schemas.microsoft.com/office/drawing/2014/main" id="{673036BF-47BA-0733-E82B-FE3725339D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38776" y="5320139"/>
            <a:ext cx="2009839" cy="901186"/>
          </a:xfrm>
          <a:prstGeom prst="rect">
            <a:avLst/>
          </a:prstGeom>
        </p:spPr>
      </p:pic>
      <p:pic>
        <p:nvPicPr>
          <p:cNvPr id="17" name="Picture 16" descr="Logo, company name&#10;&#10;Description automatically generated">
            <a:extLst>
              <a:ext uri="{FF2B5EF4-FFF2-40B4-BE49-F238E27FC236}">
                <a16:creationId xmlns:a16="http://schemas.microsoft.com/office/drawing/2014/main" id="{812F5FAC-7881-3BEB-354F-995931863D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9342" y="5330268"/>
            <a:ext cx="2441913" cy="900000"/>
          </a:xfrm>
          <a:prstGeom prst="rect">
            <a:avLst/>
          </a:prstGeom>
        </p:spPr>
      </p:pic>
      <p:pic>
        <p:nvPicPr>
          <p:cNvPr id="24" name="Picture 23" descr="Icon&#10;&#10;Description automatically generated">
            <a:extLst>
              <a:ext uri="{FF2B5EF4-FFF2-40B4-BE49-F238E27FC236}">
                <a16:creationId xmlns:a16="http://schemas.microsoft.com/office/drawing/2014/main" id="{46F2FA83-6E83-5901-CF3F-A97775374F4E}"/>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499342" y="1905775"/>
            <a:ext cx="2061391" cy="540000"/>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A77DF9C5-9F5F-ED67-8FE7-20A4D0595112}"/>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226834" y="1002499"/>
            <a:ext cx="1854976" cy="612000"/>
          </a:xfrm>
          <a:prstGeom prst="rect">
            <a:avLst/>
          </a:prstGeom>
        </p:spPr>
      </p:pic>
      <p:pic>
        <p:nvPicPr>
          <p:cNvPr id="5" name="Picture 4" descr="Logo&#10;&#10;Description automatically generated">
            <a:extLst>
              <a:ext uri="{FF2B5EF4-FFF2-40B4-BE49-F238E27FC236}">
                <a16:creationId xmlns:a16="http://schemas.microsoft.com/office/drawing/2014/main" id="{6A3D52BD-87D0-695F-A297-E3F3BD4E2DB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01981" y="2107452"/>
            <a:ext cx="1761136" cy="1080000"/>
          </a:xfrm>
          <a:prstGeom prst="rect">
            <a:avLst/>
          </a:prstGeom>
        </p:spPr>
      </p:pic>
      <p:sp>
        <p:nvSpPr>
          <p:cNvPr id="2" name="Title 1">
            <a:extLst>
              <a:ext uri="{FF2B5EF4-FFF2-40B4-BE49-F238E27FC236}">
                <a16:creationId xmlns:a16="http://schemas.microsoft.com/office/drawing/2014/main" id="{3054D275-253A-E553-FB1A-A260717601C4}"/>
              </a:ext>
            </a:extLst>
          </p:cNvPr>
          <p:cNvSpPr>
            <a:spLocks noGrp="1"/>
          </p:cNvSpPr>
          <p:nvPr>
            <p:ph type="ctrTitle"/>
          </p:nvPr>
        </p:nvSpPr>
        <p:spPr>
          <a:xfrm>
            <a:off x="1337138" y="179806"/>
            <a:ext cx="5760000" cy="455509"/>
          </a:xfrm>
        </p:spPr>
        <p:txBody>
          <a:bodyPr>
            <a:spAutoFit/>
          </a:bodyPr>
          <a:lstStyle/>
          <a:p>
            <a:r>
              <a:rPr lang="en-GB" dirty="0"/>
              <a:t>SOME Filestar Customers</a:t>
            </a:r>
          </a:p>
        </p:txBody>
      </p:sp>
    </p:spTree>
    <p:extLst>
      <p:ext uri="{BB962C8B-B14F-4D97-AF65-F5344CB8AC3E}">
        <p14:creationId xmlns:p14="http://schemas.microsoft.com/office/powerpoint/2010/main" val="1776761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0D9E18-8CBC-9376-B07A-20C12D84653B}"/>
              </a:ext>
            </a:extLst>
          </p:cNvPr>
          <p:cNvSpPr/>
          <p:nvPr/>
        </p:nvSpPr>
        <p:spPr>
          <a:xfrm>
            <a:off x="506776" y="793214"/>
            <a:ext cx="10466024" cy="5199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137688E3-9791-E30C-AF63-DF7373A38047}"/>
              </a:ext>
            </a:extLst>
          </p:cNvPr>
          <p:cNvSpPr>
            <a:spLocks noGrp="1"/>
          </p:cNvSpPr>
          <p:nvPr>
            <p:ph type="ctrTitle"/>
          </p:nvPr>
        </p:nvSpPr>
        <p:spPr>
          <a:xfrm>
            <a:off x="1334776" y="221168"/>
            <a:ext cx="9208366" cy="455509"/>
          </a:xfrm>
        </p:spPr>
        <p:txBody>
          <a:bodyPr wrap="square">
            <a:spAutoFit/>
          </a:bodyPr>
          <a:lstStyle/>
          <a:p>
            <a:r>
              <a:rPr lang="en-GB" dirty="0"/>
              <a:t>Standard Filestar Scan Process</a:t>
            </a:r>
          </a:p>
        </p:txBody>
      </p:sp>
      <p:pic>
        <p:nvPicPr>
          <p:cNvPr id="6" name="Picture 5" descr="A close up of a logo&#10;&#10;Description automatically generated">
            <a:extLst>
              <a:ext uri="{FF2B5EF4-FFF2-40B4-BE49-F238E27FC236}">
                <a16:creationId xmlns:a16="http://schemas.microsoft.com/office/drawing/2014/main" id="{7CE9CCD0-3A2B-FB98-A389-3669A0D4B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4" y="837280"/>
            <a:ext cx="3780000" cy="2520000"/>
          </a:xfrm>
          <a:prstGeom prst="rect">
            <a:avLst/>
          </a:prstGeom>
        </p:spPr>
      </p:pic>
      <mc:AlternateContent xmlns:mc="http://schemas.openxmlformats.org/markup-compatibility/2006">
        <mc:Choice xmlns:am3d="http://schemas.microsoft.com/office/drawing/2017/model3d" Requires="am3d">
          <p:graphicFrame>
            <p:nvGraphicFramePr>
              <p:cNvPr id="15" name="3D Model 14" descr="1">
                <a:extLst>
                  <a:ext uri="{FF2B5EF4-FFF2-40B4-BE49-F238E27FC236}">
                    <a16:creationId xmlns:a16="http://schemas.microsoft.com/office/drawing/2014/main" id="{DD58CAFD-2E64-419A-B84C-3A9E9994AA1D}"/>
                  </a:ext>
                </a:extLst>
              </p:cNvPr>
              <p:cNvGraphicFramePr>
                <a:graphicFrameLocks noChangeAspect="1"/>
              </p:cNvGraphicFramePr>
              <p:nvPr>
                <p:extLst>
                  <p:ext uri="{D42A27DB-BD31-4B8C-83A1-F6EECF244321}">
                    <p14:modId xmlns:p14="http://schemas.microsoft.com/office/powerpoint/2010/main" val="2948296139"/>
                  </p:ext>
                </p:extLst>
              </p:nvPr>
            </p:nvGraphicFramePr>
            <p:xfrm>
              <a:off x="4569976" y="1539252"/>
              <a:ext cx="562130" cy="959553"/>
            </p:xfrm>
            <a:graphic>
              <a:graphicData uri="http://schemas.microsoft.com/office/drawing/2017/model3d">
                <am3d:model3d r:embed="rId4">
                  <am3d:spPr>
                    <a:xfrm>
                      <a:off x="0" y="0"/>
                      <a:ext cx="562130" cy="959553"/>
                    </a:xfrm>
                    <a:prstGeom prst="rect">
                      <a:avLst/>
                    </a:prstGeom>
                    <a:noFill/>
                    <a:ln>
                      <a:noFill/>
                    </a:ln>
                  </am3d:spPr>
                  <am3d:camera>
                    <am3d:pos x="0" y="0" z="57437888"/>
                    <am3d:up dx="0" dy="36000000" dz="0"/>
                    <am3d:lookAt x="0" y="0" z="0"/>
                    <am3d:perspective fov="2700000"/>
                  </am3d:camera>
                  <am3d:trans>
                    <am3d:meterPerModelUnit n="12410527" d="1000000"/>
                    <am3d:preTrans dx="0" dy="-17999797" dz="0"/>
                    <am3d:scale>
                      <am3d:sx n="1000000" d="1000000"/>
                      <am3d:sy n="1000000" d="1000000"/>
                      <am3d:sz n="1000000" d="1000000"/>
                    </am3d:scale>
                    <am3d:rot ax="81604" ay="18407" az="438"/>
                    <am3d:postTrans dx="0" dy="0" dz="0"/>
                  </am3d:trans>
                  <am3d:raster rName="Office3DRenderer" rVer="16.0.8326">
                    <am3d:blip r:embed="rId5"/>
                  </am3d:raster>
                  <am3d:objViewport viewportSz="11102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1">
                <a:extLst>
                  <a:ext uri="{FF2B5EF4-FFF2-40B4-BE49-F238E27FC236}">
                    <a16:creationId xmlns:a16="http://schemas.microsoft.com/office/drawing/2014/main" id="{DD58CAFD-2E64-419A-B84C-3A9E9994AA1D}"/>
                  </a:ext>
                </a:extLst>
              </p:cNvPr>
              <p:cNvPicPr>
                <a:picLocks noGrp="1" noRot="1" noChangeAspect="1" noMove="1" noResize="1" noEditPoints="1" noAdjustHandles="1" noChangeArrowheads="1" noChangeShapeType="1" noCrop="1"/>
              </p:cNvPicPr>
              <p:nvPr/>
            </p:nvPicPr>
            <p:blipFill>
              <a:blip r:embed="rId5"/>
              <a:stretch>
                <a:fillRect/>
              </a:stretch>
            </p:blipFill>
            <p:spPr>
              <a:xfrm>
                <a:off x="4569976" y="1539252"/>
                <a:ext cx="562130" cy="959553"/>
              </a:xfrm>
              <a:prstGeom prst="rect">
                <a:avLst/>
              </a:prstGeom>
              <a:noFill/>
              <a:ln>
                <a:noFill/>
              </a:ln>
            </p:spPr>
          </p:pic>
        </mc:Fallback>
      </mc:AlternateContent>
      <p:grpSp>
        <p:nvGrpSpPr>
          <p:cNvPr id="28" name="Group 27">
            <a:extLst>
              <a:ext uri="{FF2B5EF4-FFF2-40B4-BE49-F238E27FC236}">
                <a16:creationId xmlns:a16="http://schemas.microsoft.com/office/drawing/2014/main" id="{C7549B82-CF1B-A2CC-D4AD-A2086A228C0E}"/>
              </a:ext>
            </a:extLst>
          </p:cNvPr>
          <p:cNvGrpSpPr/>
          <p:nvPr/>
        </p:nvGrpSpPr>
        <p:grpSpPr>
          <a:xfrm>
            <a:off x="7578521" y="2716221"/>
            <a:ext cx="3360000" cy="3254391"/>
            <a:chOff x="7578521" y="2716221"/>
            <a:chExt cx="3360000" cy="3254391"/>
          </a:xfrm>
        </p:grpSpPr>
        <p:pic>
          <p:nvPicPr>
            <p:cNvPr id="16" name="Picture 15" descr="A screenshot of a cell phone&#10;&#10;Description automatically generated">
              <a:extLst>
                <a:ext uri="{FF2B5EF4-FFF2-40B4-BE49-F238E27FC236}">
                  <a16:creationId xmlns:a16="http://schemas.microsoft.com/office/drawing/2014/main" id="{0173EF4B-84EC-4AC4-A2B9-A4DBA24AE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8521" y="3450612"/>
              <a:ext cx="3360000" cy="2520000"/>
            </a:xfrm>
            <a:prstGeom prst="rect">
              <a:avLst/>
            </a:prstGeom>
          </p:spPr>
        </p:pic>
        <mc:AlternateContent xmlns:mc="http://schemas.openxmlformats.org/markup-compatibility/2006">
          <mc:Choice xmlns:am3d="http://schemas.microsoft.com/office/drawing/2017/model3d" Requires="am3d">
            <p:graphicFrame>
              <p:nvGraphicFramePr>
                <p:cNvPr id="17" name="3D Model 16" descr="2">
                  <a:extLst>
                    <a:ext uri="{FF2B5EF4-FFF2-40B4-BE49-F238E27FC236}">
                      <a16:creationId xmlns:a16="http://schemas.microsoft.com/office/drawing/2014/main" id="{7E20C89A-AB12-411F-AF58-72E4AA07A31E}"/>
                    </a:ext>
                  </a:extLst>
                </p:cNvPr>
                <p:cNvGraphicFramePr>
                  <a:graphicFrameLocks noChangeAspect="1"/>
                </p:cNvGraphicFramePr>
                <p:nvPr>
                  <p:extLst>
                    <p:ext uri="{D42A27DB-BD31-4B8C-83A1-F6EECF244321}">
                      <p14:modId xmlns:p14="http://schemas.microsoft.com/office/powerpoint/2010/main" val="380478069"/>
                    </p:ext>
                  </p:extLst>
                </p:nvPr>
              </p:nvGraphicFramePr>
              <p:xfrm>
                <a:off x="9369944" y="2757760"/>
                <a:ext cx="756812" cy="918690"/>
              </p:xfrm>
              <a:graphic>
                <a:graphicData uri="http://schemas.microsoft.com/office/drawing/2017/model3d">
                  <am3d:model3d r:embed="rId7">
                    <am3d:spPr>
                      <a:xfrm>
                        <a:off x="0" y="0"/>
                        <a:ext cx="756812" cy="918690"/>
                      </a:xfrm>
                      <a:prstGeom prst="rect">
                        <a:avLst/>
                      </a:prstGeom>
                    </am3d:spPr>
                    <am3d:camera>
                      <am3d:pos x="0" y="0" z="63452126"/>
                      <am3d:up dx="0" dy="36000000" dz="0"/>
                      <am3d:lookAt x="0" y="0" z="0"/>
                      <am3d:perspective fov="2700000"/>
                    </am3d:camera>
                    <am3d:trans>
                      <am3d:meterPerModelUnit n="12440630" d="1000000"/>
                      <am3d:preTrans dx="-4" dy="-18000000" dz="0"/>
                      <am3d:scale>
                        <am3d:sx n="1000000" d="1000000"/>
                        <am3d:sy n="1000000" d="1000000"/>
                        <am3d:sz n="1000000" d="1000000"/>
                      </am3d:scale>
                      <am3d:rot ax="-172009" ay="142721" az="-7135"/>
                      <am3d:postTrans dx="0" dy="0" dz="0"/>
                    </am3d:trans>
                    <am3d:raster rName="Office3DRenderer" rVer="16.0.8326">
                      <am3d:blip r:embed="rId8"/>
                    </am3d:raster>
                    <am3d:objViewport viewportSz="11751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2">
                  <a:extLst>
                    <a:ext uri="{FF2B5EF4-FFF2-40B4-BE49-F238E27FC236}">
                      <a16:creationId xmlns:a16="http://schemas.microsoft.com/office/drawing/2014/main" id="{7E20C89A-AB12-411F-AF58-72E4AA07A31E}"/>
                    </a:ext>
                  </a:extLst>
                </p:cNvPr>
                <p:cNvPicPr>
                  <a:picLocks noGrp="1" noRot="1" noChangeAspect="1" noMove="1" noResize="1" noEditPoints="1" noAdjustHandles="1" noChangeArrowheads="1" noChangeShapeType="1" noCrop="1"/>
                </p:cNvPicPr>
                <p:nvPr/>
              </p:nvPicPr>
              <p:blipFill>
                <a:blip r:embed="rId8"/>
                <a:stretch>
                  <a:fillRect/>
                </a:stretch>
              </p:blipFill>
              <p:spPr>
                <a:xfrm>
                  <a:off x="9369944" y="2757760"/>
                  <a:ext cx="756812" cy="918690"/>
                </a:xfrm>
                <a:prstGeom prst="rect">
                  <a:avLst/>
                </a:prstGeom>
              </p:spPr>
            </p:pic>
          </mc:Fallback>
        </mc:AlternateContent>
        <p:sp>
          <p:nvSpPr>
            <p:cNvPr id="18" name="Arrow: Down 17">
              <a:extLst>
                <a:ext uri="{FF2B5EF4-FFF2-40B4-BE49-F238E27FC236}">
                  <a16:creationId xmlns:a16="http://schemas.microsoft.com/office/drawing/2014/main" id="{2DA942F7-B390-4D6D-B233-998413CE803E}"/>
                </a:ext>
              </a:extLst>
            </p:cNvPr>
            <p:cNvSpPr/>
            <p:nvPr/>
          </p:nvSpPr>
          <p:spPr>
            <a:xfrm>
              <a:off x="8804379" y="2716221"/>
              <a:ext cx="504056" cy="1148120"/>
            </a:xfrm>
            <a:custGeom>
              <a:avLst/>
              <a:gdLst>
                <a:gd name="connsiteX0" fmla="*/ 0 w 504056"/>
                <a:gd name="connsiteY0" fmla="*/ 896092 h 1148120"/>
                <a:gd name="connsiteX1" fmla="*/ 126014 w 504056"/>
                <a:gd name="connsiteY1" fmla="*/ 896092 h 1148120"/>
                <a:gd name="connsiteX2" fmla="*/ 126014 w 504056"/>
                <a:gd name="connsiteY2" fmla="*/ 0 h 1148120"/>
                <a:gd name="connsiteX3" fmla="*/ 378042 w 504056"/>
                <a:gd name="connsiteY3" fmla="*/ 0 h 1148120"/>
                <a:gd name="connsiteX4" fmla="*/ 378042 w 504056"/>
                <a:gd name="connsiteY4" fmla="*/ 896092 h 1148120"/>
                <a:gd name="connsiteX5" fmla="*/ 504056 w 504056"/>
                <a:gd name="connsiteY5" fmla="*/ 896092 h 1148120"/>
                <a:gd name="connsiteX6" fmla="*/ 252028 w 504056"/>
                <a:gd name="connsiteY6" fmla="*/ 1148120 h 1148120"/>
                <a:gd name="connsiteX7" fmla="*/ 0 w 504056"/>
                <a:gd name="connsiteY7" fmla="*/ 896092 h 11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056" h="1148120" fill="none" extrusionOk="0">
                  <a:moveTo>
                    <a:pt x="0" y="896092"/>
                  </a:moveTo>
                  <a:cubicBezTo>
                    <a:pt x="61361" y="892191"/>
                    <a:pt x="68168" y="900239"/>
                    <a:pt x="126014" y="896092"/>
                  </a:cubicBezTo>
                  <a:cubicBezTo>
                    <a:pt x="105004" y="496542"/>
                    <a:pt x="127276" y="419004"/>
                    <a:pt x="126014" y="0"/>
                  </a:cubicBezTo>
                  <a:cubicBezTo>
                    <a:pt x="185749" y="-1006"/>
                    <a:pt x="293978" y="17632"/>
                    <a:pt x="378042" y="0"/>
                  </a:cubicBezTo>
                  <a:cubicBezTo>
                    <a:pt x="377296" y="100468"/>
                    <a:pt x="342616" y="472965"/>
                    <a:pt x="378042" y="896092"/>
                  </a:cubicBezTo>
                  <a:cubicBezTo>
                    <a:pt x="430020" y="890504"/>
                    <a:pt x="464397" y="907117"/>
                    <a:pt x="504056" y="896092"/>
                  </a:cubicBezTo>
                  <a:cubicBezTo>
                    <a:pt x="378766" y="995984"/>
                    <a:pt x="392477" y="1042433"/>
                    <a:pt x="252028" y="1148120"/>
                  </a:cubicBezTo>
                  <a:cubicBezTo>
                    <a:pt x="165510" y="1054558"/>
                    <a:pt x="40023" y="930396"/>
                    <a:pt x="0" y="896092"/>
                  </a:cubicBezTo>
                  <a:close/>
                </a:path>
                <a:path w="504056" h="1148120" stroke="0" extrusionOk="0">
                  <a:moveTo>
                    <a:pt x="0" y="896092"/>
                  </a:moveTo>
                  <a:cubicBezTo>
                    <a:pt x="43545" y="899320"/>
                    <a:pt x="70104" y="890433"/>
                    <a:pt x="126014" y="896092"/>
                  </a:cubicBezTo>
                  <a:cubicBezTo>
                    <a:pt x="189909" y="762427"/>
                    <a:pt x="142875" y="227441"/>
                    <a:pt x="126014" y="0"/>
                  </a:cubicBezTo>
                  <a:cubicBezTo>
                    <a:pt x="242712" y="-15271"/>
                    <a:pt x="350718" y="1044"/>
                    <a:pt x="378042" y="0"/>
                  </a:cubicBezTo>
                  <a:cubicBezTo>
                    <a:pt x="343138" y="315095"/>
                    <a:pt x="298006" y="679231"/>
                    <a:pt x="378042" y="896092"/>
                  </a:cubicBezTo>
                  <a:cubicBezTo>
                    <a:pt x="418735" y="895641"/>
                    <a:pt x="460693" y="892052"/>
                    <a:pt x="504056" y="896092"/>
                  </a:cubicBezTo>
                  <a:cubicBezTo>
                    <a:pt x="438380" y="916766"/>
                    <a:pt x="347150" y="1077609"/>
                    <a:pt x="252028" y="1148120"/>
                  </a:cubicBezTo>
                  <a:cubicBezTo>
                    <a:pt x="192119" y="1081634"/>
                    <a:pt x="60428" y="936601"/>
                    <a:pt x="0" y="896092"/>
                  </a:cubicBezTo>
                  <a:close/>
                </a:path>
              </a:pathLst>
            </a:custGeom>
            <a:solidFill>
              <a:schemeClr val="bg1">
                <a:lumMod val="65000"/>
              </a:schemeClr>
            </a:solidFill>
            <a:ln cmpd="sng">
              <a:solidFill>
                <a:schemeClr val="accent1">
                  <a:shade val="50000"/>
                  <a:alpha val="0"/>
                </a:schemeClr>
              </a:solidFill>
              <a:extLst>
                <a:ext uri="{C807C97D-BFC1-408E-A445-0C87EB9F89A2}">
                  <ask:lineSketchStyleProps xmlns:ask="http://schemas.microsoft.com/office/drawing/2018/sketchyshapes" sd="3426662606">
                    <a:prstGeom prst="downArrow">
                      <a:avLst/>
                    </a:prstGeom>
                    <ask:type>
                      <ask:lineSketchCurved/>
                    </ask:type>
                  </ask:lineSketchStyleProps>
                </a:ext>
              </a:extLst>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grpSp>
      <p:grpSp>
        <p:nvGrpSpPr>
          <p:cNvPr id="29" name="Group 28">
            <a:extLst>
              <a:ext uri="{FF2B5EF4-FFF2-40B4-BE49-F238E27FC236}">
                <a16:creationId xmlns:a16="http://schemas.microsoft.com/office/drawing/2014/main" id="{29F59D5E-9426-67C9-E45F-DB0CFB40FD72}"/>
              </a:ext>
            </a:extLst>
          </p:cNvPr>
          <p:cNvGrpSpPr/>
          <p:nvPr/>
        </p:nvGrpSpPr>
        <p:grpSpPr>
          <a:xfrm>
            <a:off x="561863" y="3439981"/>
            <a:ext cx="6895420" cy="2520000"/>
            <a:chOff x="561863" y="3439981"/>
            <a:chExt cx="6895420" cy="2520000"/>
          </a:xfrm>
        </p:grpSpPr>
        <p:pic>
          <p:nvPicPr>
            <p:cNvPr id="7" name="Picture 6" descr="A picture containing shirt&#10;&#10;Description automatically generated">
              <a:extLst>
                <a:ext uri="{FF2B5EF4-FFF2-40B4-BE49-F238E27FC236}">
                  <a16:creationId xmlns:a16="http://schemas.microsoft.com/office/drawing/2014/main" id="{77F2402C-E89A-0B34-8160-833CEAC71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863" y="3439981"/>
              <a:ext cx="3876922" cy="2520000"/>
            </a:xfrm>
            <a:prstGeom prst="rect">
              <a:avLst/>
            </a:prstGeom>
          </p:spPr>
        </p:pic>
        <mc:AlternateContent xmlns:mc="http://schemas.openxmlformats.org/markup-compatibility/2006">
          <mc:Choice xmlns:am3d="http://schemas.microsoft.com/office/drawing/2017/model3d" Requires="am3d">
            <p:graphicFrame>
              <p:nvGraphicFramePr>
                <p:cNvPr id="19" name="3D Model 18" descr="3">
                  <a:extLst>
                    <a:ext uri="{FF2B5EF4-FFF2-40B4-BE49-F238E27FC236}">
                      <a16:creationId xmlns:a16="http://schemas.microsoft.com/office/drawing/2014/main" id="{5E6A1610-AB41-4711-9860-0C63E6A69EA9}"/>
                    </a:ext>
                  </a:extLst>
                </p:cNvPr>
                <p:cNvGraphicFramePr>
                  <a:graphicFrameLocks noChangeAspect="1"/>
                </p:cNvGraphicFramePr>
                <p:nvPr>
                  <p:extLst>
                    <p:ext uri="{D42A27DB-BD31-4B8C-83A1-F6EECF244321}">
                      <p14:modId xmlns:p14="http://schemas.microsoft.com/office/powerpoint/2010/main" val="1632901967"/>
                    </p:ext>
                  </p:extLst>
                </p:nvPr>
              </p:nvGraphicFramePr>
              <p:xfrm>
                <a:off x="6687528" y="4222948"/>
                <a:ext cx="769755" cy="975328"/>
              </p:xfrm>
              <a:graphic>
                <a:graphicData uri="http://schemas.microsoft.com/office/drawing/2017/model3d">
                  <am3d:model3d r:embed="rId10">
                    <am3d:spPr>
                      <a:xfrm>
                        <a:off x="0" y="0"/>
                        <a:ext cx="769755" cy="975328"/>
                      </a:xfrm>
                      <a:prstGeom prst="rect">
                        <a:avLst/>
                      </a:prstGeom>
                      <a:noFill/>
                      <a:effectLst>
                        <a:outerShdw blurRad="50800" dist="50800" dir="5400000" sx="15000" sy="15000" algn="ctr" rotWithShape="0">
                          <a:srgbClr val="000000">
                            <a:alpha val="43137"/>
                          </a:srgbClr>
                        </a:outerShdw>
                        <a:reflection endPos="0" dir="5400000" sy="-100000" algn="bl" rotWithShape="0"/>
                      </a:effectLst>
                    </am3d:spPr>
                    <am3d:camera>
                      <am3d:pos x="0" y="0" z="62797456"/>
                      <am3d:up dx="0" dy="36000000" dz="0"/>
                      <am3d:lookAt x="0" y="0" z="0"/>
                      <am3d:perspective fov="2700000"/>
                    </am3d:camera>
                    <am3d:trans>
                      <am3d:meterPerModelUnit n="12332865" d="1000000"/>
                      <am3d:preTrans dx="-13" dy="-17566164" dz="0"/>
                      <am3d:scale>
                        <am3d:sx n="1000000" d="1000000"/>
                        <am3d:sy n="1000000" d="1000000"/>
                        <am3d:sz n="1000000" d="1000000"/>
                      </am3d:scale>
                      <am3d:rot ax="49078" ay="369770" az="5270"/>
                      <am3d:postTrans dx="0" dy="0" dz="0"/>
                    </am3d:trans>
                    <am3d:raster rName="Office3DRenderer" rVer="16.0.8326">
                      <am3d:blip r:embed="rId11"/>
                    </am3d:raster>
                    <am3d:objViewport viewportSz="1216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3">
                  <a:extLst>
                    <a:ext uri="{FF2B5EF4-FFF2-40B4-BE49-F238E27FC236}">
                      <a16:creationId xmlns:a16="http://schemas.microsoft.com/office/drawing/2014/main" id="{5E6A1610-AB41-4711-9860-0C63E6A69EA9}"/>
                    </a:ext>
                  </a:extLst>
                </p:cNvPr>
                <p:cNvPicPr>
                  <a:picLocks noGrp="1" noRot="1" noChangeAspect="1" noMove="1" noResize="1" noEditPoints="1" noAdjustHandles="1" noChangeArrowheads="1" noChangeShapeType="1" noCrop="1"/>
                </p:cNvPicPr>
                <p:nvPr/>
              </p:nvPicPr>
              <p:blipFill>
                <a:blip r:embed="rId11"/>
                <a:stretch>
                  <a:fillRect/>
                </a:stretch>
              </p:blipFill>
              <p:spPr>
                <a:xfrm>
                  <a:off x="6687528" y="4222948"/>
                  <a:ext cx="769755" cy="975328"/>
                </a:xfrm>
                <a:prstGeom prst="rect">
                  <a:avLst/>
                </a:prstGeom>
                <a:noFill/>
                <a:effectLst>
                  <a:outerShdw blurRad="50800" dist="50800" dir="5400000" sx="15000" sy="15000" algn="ctr" rotWithShape="0">
                    <a:srgbClr val="000000">
                      <a:alpha val="43137"/>
                    </a:srgbClr>
                  </a:outerShdw>
                  <a:reflection endPos="0" dir="5400000" sy="-100000" algn="bl" rotWithShape="0"/>
                </a:effectLst>
              </p:spPr>
            </p:pic>
          </mc:Fallback>
        </mc:AlternateContent>
        <p:sp>
          <p:nvSpPr>
            <p:cNvPr id="20" name="Arrow: Down 19">
              <a:extLst>
                <a:ext uri="{FF2B5EF4-FFF2-40B4-BE49-F238E27FC236}">
                  <a16:creationId xmlns:a16="http://schemas.microsoft.com/office/drawing/2014/main" id="{E69012F0-F1D4-4B00-B1F9-471936930A30}"/>
                </a:ext>
              </a:extLst>
            </p:cNvPr>
            <p:cNvSpPr/>
            <p:nvPr/>
          </p:nvSpPr>
          <p:spPr>
            <a:xfrm rot="5400000">
              <a:off x="5311128" y="4118010"/>
              <a:ext cx="504056" cy="1148120"/>
            </a:xfrm>
            <a:custGeom>
              <a:avLst/>
              <a:gdLst>
                <a:gd name="connsiteX0" fmla="*/ 0 w 504056"/>
                <a:gd name="connsiteY0" fmla="*/ 896092 h 1148120"/>
                <a:gd name="connsiteX1" fmla="*/ 126014 w 504056"/>
                <a:gd name="connsiteY1" fmla="*/ 896092 h 1148120"/>
                <a:gd name="connsiteX2" fmla="*/ 126014 w 504056"/>
                <a:gd name="connsiteY2" fmla="*/ 0 h 1148120"/>
                <a:gd name="connsiteX3" fmla="*/ 378042 w 504056"/>
                <a:gd name="connsiteY3" fmla="*/ 0 h 1148120"/>
                <a:gd name="connsiteX4" fmla="*/ 378042 w 504056"/>
                <a:gd name="connsiteY4" fmla="*/ 896092 h 1148120"/>
                <a:gd name="connsiteX5" fmla="*/ 504056 w 504056"/>
                <a:gd name="connsiteY5" fmla="*/ 896092 h 1148120"/>
                <a:gd name="connsiteX6" fmla="*/ 252028 w 504056"/>
                <a:gd name="connsiteY6" fmla="*/ 1148120 h 1148120"/>
                <a:gd name="connsiteX7" fmla="*/ 0 w 504056"/>
                <a:gd name="connsiteY7" fmla="*/ 896092 h 11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056" h="1148120" fill="none" extrusionOk="0">
                  <a:moveTo>
                    <a:pt x="0" y="896092"/>
                  </a:moveTo>
                  <a:cubicBezTo>
                    <a:pt x="31948" y="905516"/>
                    <a:pt x="104080" y="902132"/>
                    <a:pt x="126014" y="896092"/>
                  </a:cubicBezTo>
                  <a:cubicBezTo>
                    <a:pt x="60468" y="636717"/>
                    <a:pt x="46424" y="289100"/>
                    <a:pt x="126014" y="0"/>
                  </a:cubicBezTo>
                  <a:cubicBezTo>
                    <a:pt x="238715" y="-4308"/>
                    <a:pt x="324091" y="9966"/>
                    <a:pt x="378042" y="0"/>
                  </a:cubicBezTo>
                  <a:cubicBezTo>
                    <a:pt x="367271" y="141361"/>
                    <a:pt x="340166" y="739532"/>
                    <a:pt x="378042" y="896092"/>
                  </a:cubicBezTo>
                  <a:cubicBezTo>
                    <a:pt x="433325" y="886545"/>
                    <a:pt x="448917" y="900364"/>
                    <a:pt x="504056" y="896092"/>
                  </a:cubicBezTo>
                  <a:cubicBezTo>
                    <a:pt x="442377" y="978715"/>
                    <a:pt x="330462" y="1070812"/>
                    <a:pt x="252028" y="1148120"/>
                  </a:cubicBezTo>
                  <a:cubicBezTo>
                    <a:pt x="150486" y="1009458"/>
                    <a:pt x="94513" y="957056"/>
                    <a:pt x="0" y="896092"/>
                  </a:cubicBezTo>
                  <a:close/>
                </a:path>
                <a:path w="504056" h="1148120" stroke="0" extrusionOk="0">
                  <a:moveTo>
                    <a:pt x="0" y="896092"/>
                  </a:moveTo>
                  <a:cubicBezTo>
                    <a:pt x="58351" y="899678"/>
                    <a:pt x="69836" y="899467"/>
                    <a:pt x="126014" y="896092"/>
                  </a:cubicBezTo>
                  <a:cubicBezTo>
                    <a:pt x="73924" y="522666"/>
                    <a:pt x="142185" y="273801"/>
                    <a:pt x="126014" y="0"/>
                  </a:cubicBezTo>
                  <a:cubicBezTo>
                    <a:pt x="174443" y="-2402"/>
                    <a:pt x="319222" y="-2781"/>
                    <a:pt x="378042" y="0"/>
                  </a:cubicBezTo>
                  <a:cubicBezTo>
                    <a:pt x="348509" y="252206"/>
                    <a:pt x="394464" y="612279"/>
                    <a:pt x="378042" y="896092"/>
                  </a:cubicBezTo>
                  <a:cubicBezTo>
                    <a:pt x="407985" y="893285"/>
                    <a:pt x="460410" y="888755"/>
                    <a:pt x="504056" y="896092"/>
                  </a:cubicBezTo>
                  <a:cubicBezTo>
                    <a:pt x="402741" y="1035918"/>
                    <a:pt x="294980" y="1119622"/>
                    <a:pt x="252028" y="1148120"/>
                  </a:cubicBezTo>
                  <a:cubicBezTo>
                    <a:pt x="225677" y="1080372"/>
                    <a:pt x="35692" y="926212"/>
                    <a:pt x="0" y="896092"/>
                  </a:cubicBezTo>
                  <a:close/>
                </a:path>
              </a:pathLst>
            </a:custGeom>
            <a:solidFill>
              <a:schemeClr val="bg1">
                <a:lumMod val="65000"/>
              </a:schemeClr>
            </a:solidFill>
            <a:ln cap="sq">
              <a:solidFill>
                <a:schemeClr val="accent1">
                  <a:shade val="50000"/>
                  <a:alpha val="0"/>
                </a:schemeClr>
              </a:solidFill>
              <a:extLst>
                <a:ext uri="{C807C97D-BFC1-408E-A445-0C87EB9F89A2}">
                  <ask:lineSketchStyleProps xmlns:ask="http://schemas.microsoft.com/office/drawing/2018/sketchyshapes" sd="2304955864">
                    <a:prstGeom prst="downArrow">
                      <a:avLst/>
                    </a:prstGeom>
                    <ask:type>
                      <ask:lineSketchCurved/>
                    </ask:type>
                  </ask:lineSketchStyleProps>
                </a:ext>
              </a:extLst>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grpSp>
      <p:grpSp>
        <p:nvGrpSpPr>
          <p:cNvPr id="27" name="Group 26">
            <a:extLst>
              <a:ext uri="{FF2B5EF4-FFF2-40B4-BE49-F238E27FC236}">
                <a16:creationId xmlns:a16="http://schemas.microsoft.com/office/drawing/2014/main" id="{48343D50-986A-499D-0651-FBC5AAAA4D31}"/>
              </a:ext>
            </a:extLst>
          </p:cNvPr>
          <p:cNvGrpSpPr/>
          <p:nvPr/>
        </p:nvGrpSpPr>
        <p:grpSpPr>
          <a:xfrm>
            <a:off x="5539408" y="1129223"/>
            <a:ext cx="4953434" cy="1512000"/>
            <a:chOff x="5539408" y="1129223"/>
            <a:chExt cx="4953434" cy="1512000"/>
          </a:xfrm>
        </p:grpSpPr>
        <mc:AlternateContent xmlns:mc="http://schemas.openxmlformats.org/markup-compatibility/2006">
          <mc:Choice xmlns:am3d="http://schemas.microsoft.com/office/drawing/2017/model3d" Requires="am3d">
            <p:graphicFrame>
              <p:nvGraphicFramePr>
                <p:cNvPr id="8" name="3D Model 7" descr="Empty folder">
                  <a:extLst>
                    <a:ext uri="{FF2B5EF4-FFF2-40B4-BE49-F238E27FC236}">
                      <a16:creationId xmlns:a16="http://schemas.microsoft.com/office/drawing/2014/main" id="{79808277-CFAC-4386-96DD-9AF5B2508DBA}"/>
                    </a:ext>
                  </a:extLst>
                </p:cNvPr>
                <p:cNvGraphicFramePr>
                  <a:graphicFrameLocks noChangeAspect="1"/>
                </p:cNvGraphicFramePr>
                <p:nvPr>
                  <p:extLst>
                    <p:ext uri="{D42A27DB-BD31-4B8C-83A1-F6EECF244321}">
                      <p14:modId xmlns:p14="http://schemas.microsoft.com/office/powerpoint/2010/main" val="645142085"/>
                    </p:ext>
                  </p:extLst>
                </p:nvPr>
              </p:nvGraphicFramePr>
              <p:xfrm>
                <a:off x="8592471" y="1129223"/>
                <a:ext cx="1900371" cy="1512000"/>
              </p:xfrm>
              <a:graphic>
                <a:graphicData uri="http://schemas.microsoft.com/office/drawing/2017/model3d">
                  <am3d:model3d r:embed="rId12">
                    <am3d:spPr>
                      <a:xfrm>
                        <a:off x="0" y="0"/>
                        <a:ext cx="1900371" cy="1512000"/>
                      </a:xfrm>
                      <a:prstGeom prst="rect">
                        <a:avLst/>
                      </a:prstGeom>
                    </am3d:spPr>
                    <am3d:camera>
                      <am3d:pos x="0" y="0" z="59795459"/>
                      <am3d:up dx="0" dy="36000000" dz="0"/>
                      <am3d:lookAt x="0" y="0" z="0"/>
                      <am3d:perspective fov="2700000"/>
                    </am3d:camera>
                    <am3d:trans>
                      <am3d:meterPerModelUnit n="5752410" d="1000000"/>
                      <am3d:preTrans dx="-17255" dy="-13837939" dz="361"/>
                      <am3d:scale>
                        <am3d:sx n="1000000" d="1000000"/>
                        <am3d:sy n="1000000" d="1000000"/>
                        <am3d:sz n="1000000" d="1000000"/>
                      </am3d:scale>
                      <am3d:rot ax="276240" ay="729769" az="58323"/>
                      <am3d:postTrans dx="0" dy="0" dz="0"/>
                    </am3d:trans>
                    <am3d:raster rName="Office3DRenderer" rVer="16.0.8326">
                      <am3d:blip r:embed="rId13"/>
                    </am3d:raster>
                    <am3d:objViewport viewportSz="24155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Empty folder">
                  <a:extLst>
                    <a:ext uri="{FF2B5EF4-FFF2-40B4-BE49-F238E27FC236}">
                      <a16:creationId xmlns:a16="http://schemas.microsoft.com/office/drawing/2014/main" id="{79808277-CFAC-4386-96DD-9AF5B2508DBA}"/>
                    </a:ext>
                  </a:extLst>
                </p:cNvPr>
                <p:cNvPicPr>
                  <a:picLocks noGrp="1" noRot="1" noChangeAspect="1" noMove="1" noResize="1" noEditPoints="1" noAdjustHandles="1" noChangeArrowheads="1" noChangeShapeType="1" noCrop="1"/>
                </p:cNvPicPr>
                <p:nvPr/>
              </p:nvPicPr>
              <p:blipFill>
                <a:blip r:embed="rId13"/>
                <a:stretch>
                  <a:fillRect/>
                </a:stretch>
              </p:blipFill>
              <p:spPr>
                <a:xfrm>
                  <a:off x="8592471" y="1129223"/>
                  <a:ext cx="1900371" cy="1512000"/>
                </a:xfrm>
                <a:prstGeom prst="rect">
                  <a:avLst/>
                </a:prstGeom>
              </p:spPr>
            </p:pic>
          </mc:Fallback>
        </mc:AlternateContent>
        <p:pic>
          <p:nvPicPr>
            <p:cNvPr id="9" name="Picture 8">
              <a:extLst>
                <a:ext uri="{FF2B5EF4-FFF2-40B4-BE49-F238E27FC236}">
                  <a16:creationId xmlns:a16="http://schemas.microsoft.com/office/drawing/2014/main" id="{20F98760-A2C3-45D6-BAA8-2069D49F4320}"/>
                </a:ext>
              </a:extLst>
            </p:cNvPr>
            <p:cNvPicPr>
              <a:picLocks noChangeAspect="1"/>
            </p:cNvPicPr>
            <p:nvPr/>
          </p:nvPicPr>
          <p:blipFill>
            <a:blip r:embed="rId14"/>
            <a:stretch>
              <a:fillRect/>
            </a:stretch>
          </p:blipFill>
          <p:spPr>
            <a:xfrm>
              <a:off x="7232671" y="1334980"/>
              <a:ext cx="903739" cy="1260000"/>
            </a:xfrm>
            <a:prstGeom prst="rect">
              <a:avLst/>
            </a:prstGeom>
          </p:spPr>
        </p:pic>
        <p:sp>
          <p:nvSpPr>
            <p:cNvPr id="14" name="Arrow: Down 13">
              <a:extLst>
                <a:ext uri="{FF2B5EF4-FFF2-40B4-BE49-F238E27FC236}">
                  <a16:creationId xmlns:a16="http://schemas.microsoft.com/office/drawing/2014/main" id="{25F397EC-1B3B-4745-A804-3EE7B0E379FD}"/>
                </a:ext>
              </a:extLst>
            </p:cNvPr>
            <p:cNvSpPr/>
            <p:nvPr/>
          </p:nvSpPr>
          <p:spPr>
            <a:xfrm rot="16200000">
              <a:off x="5861440" y="1476686"/>
              <a:ext cx="504056" cy="1148120"/>
            </a:xfrm>
            <a:custGeom>
              <a:avLst/>
              <a:gdLst>
                <a:gd name="connsiteX0" fmla="*/ 0 w 504056"/>
                <a:gd name="connsiteY0" fmla="*/ 896092 h 1148120"/>
                <a:gd name="connsiteX1" fmla="*/ 126014 w 504056"/>
                <a:gd name="connsiteY1" fmla="*/ 896092 h 1148120"/>
                <a:gd name="connsiteX2" fmla="*/ 126014 w 504056"/>
                <a:gd name="connsiteY2" fmla="*/ 0 h 1148120"/>
                <a:gd name="connsiteX3" fmla="*/ 378042 w 504056"/>
                <a:gd name="connsiteY3" fmla="*/ 0 h 1148120"/>
                <a:gd name="connsiteX4" fmla="*/ 378042 w 504056"/>
                <a:gd name="connsiteY4" fmla="*/ 896092 h 1148120"/>
                <a:gd name="connsiteX5" fmla="*/ 504056 w 504056"/>
                <a:gd name="connsiteY5" fmla="*/ 896092 h 1148120"/>
                <a:gd name="connsiteX6" fmla="*/ 252028 w 504056"/>
                <a:gd name="connsiteY6" fmla="*/ 1148120 h 1148120"/>
                <a:gd name="connsiteX7" fmla="*/ 0 w 504056"/>
                <a:gd name="connsiteY7" fmla="*/ 896092 h 11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056" h="1148120" fill="none" extrusionOk="0">
                  <a:moveTo>
                    <a:pt x="0" y="896092"/>
                  </a:moveTo>
                  <a:cubicBezTo>
                    <a:pt x="35044" y="902367"/>
                    <a:pt x="111844" y="898265"/>
                    <a:pt x="126014" y="896092"/>
                  </a:cubicBezTo>
                  <a:cubicBezTo>
                    <a:pt x="135956" y="560396"/>
                    <a:pt x="129796" y="95205"/>
                    <a:pt x="126014" y="0"/>
                  </a:cubicBezTo>
                  <a:cubicBezTo>
                    <a:pt x="199863" y="7498"/>
                    <a:pt x="296976" y="-21530"/>
                    <a:pt x="378042" y="0"/>
                  </a:cubicBezTo>
                  <a:cubicBezTo>
                    <a:pt x="414404" y="187162"/>
                    <a:pt x="328254" y="540851"/>
                    <a:pt x="378042" y="896092"/>
                  </a:cubicBezTo>
                  <a:cubicBezTo>
                    <a:pt x="391407" y="886491"/>
                    <a:pt x="447369" y="906836"/>
                    <a:pt x="504056" y="896092"/>
                  </a:cubicBezTo>
                  <a:cubicBezTo>
                    <a:pt x="396893" y="1012575"/>
                    <a:pt x="317541" y="1104969"/>
                    <a:pt x="252028" y="1148120"/>
                  </a:cubicBezTo>
                  <a:cubicBezTo>
                    <a:pt x="219027" y="1091037"/>
                    <a:pt x="91295" y="1004242"/>
                    <a:pt x="0" y="896092"/>
                  </a:cubicBezTo>
                  <a:close/>
                </a:path>
                <a:path w="504056" h="1148120" stroke="0" extrusionOk="0">
                  <a:moveTo>
                    <a:pt x="0" y="896092"/>
                  </a:moveTo>
                  <a:cubicBezTo>
                    <a:pt x="36988" y="891132"/>
                    <a:pt x="72976" y="889457"/>
                    <a:pt x="126014" y="896092"/>
                  </a:cubicBezTo>
                  <a:cubicBezTo>
                    <a:pt x="168800" y="693974"/>
                    <a:pt x="118105" y="335525"/>
                    <a:pt x="126014" y="0"/>
                  </a:cubicBezTo>
                  <a:cubicBezTo>
                    <a:pt x="236328" y="-15590"/>
                    <a:pt x="268166" y="-15003"/>
                    <a:pt x="378042" y="0"/>
                  </a:cubicBezTo>
                  <a:cubicBezTo>
                    <a:pt x="422336" y="189439"/>
                    <a:pt x="386682" y="698430"/>
                    <a:pt x="378042" y="896092"/>
                  </a:cubicBezTo>
                  <a:cubicBezTo>
                    <a:pt x="437834" y="903436"/>
                    <a:pt x="444873" y="904097"/>
                    <a:pt x="504056" y="896092"/>
                  </a:cubicBezTo>
                  <a:cubicBezTo>
                    <a:pt x="396436" y="967708"/>
                    <a:pt x="336546" y="1098495"/>
                    <a:pt x="252028" y="1148120"/>
                  </a:cubicBezTo>
                  <a:cubicBezTo>
                    <a:pt x="223308" y="1075640"/>
                    <a:pt x="83571" y="1021244"/>
                    <a:pt x="0" y="896092"/>
                  </a:cubicBezTo>
                  <a:close/>
                </a:path>
              </a:pathLst>
            </a:custGeom>
            <a:solidFill>
              <a:schemeClr val="bg1">
                <a:lumMod val="65000"/>
              </a:schemeClr>
            </a:solidFill>
            <a:ln>
              <a:solidFill>
                <a:schemeClr val="accent1">
                  <a:shade val="50000"/>
                  <a:alpha val="0"/>
                </a:schemeClr>
              </a:solidFill>
              <a:extLst>
                <a:ext uri="{C807C97D-BFC1-408E-A445-0C87EB9F89A2}">
                  <ask:lineSketchStyleProps xmlns:ask="http://schemas.microsoft.com/office/drawing/2018/sketchyshapes" sd="1483472062">
                    <a:prstGeom prst="downArrow">
                      <a:avLst/>
                    </a:prstGeom>
                    <ask:type>
                      <ask:lineSketchCurve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dirty="0"/>
            </a:p>
          </p:txBody>
        </p:sp>
        <p:sp>
          <p:nvSpPr>
            <p:cNvPr id="22" name="TextBox 21">
              <a:extLst>
                <a:ext uri="{FF2B5EF4-FFF2-40B4-BE49-F238E27FC236}">
                  <a16:creationId xmlns:a16="http://schemas.microsoft.com/office/drawing/2014/main" id="{E9EEED99-264E-9179-2EAA-30E8DC5808F1}"/>
                </a:ext>
              </a:extLst>
            </p:cNvPr>
            <p:cNvSpPr txBox="1"/>
            <p:nvPr/>
          </p:nvSpPr>
          <p:spPr>
            <a:xfrm>
              <a:off x="8833252" y="1657036"/>
              <a:ext cx="1313180" cy="584775"/>
            </a:xfrm>
            <a:prstGeom prst="rect">
              <a:avLst/>
            </a:prstGeom>
            <a:noFill/>
          </p:spPr>
          <p:txBody>
            <a:bodyPr wrap="none" rtlCol="0">
              <a:spAutoFit/>
            </a:bodyPr>
            <a:lstStyle/>
            <a:p>
              <a:pPr algn="ctr"/>
              <a:r>
                <a:rPr lang="en-GB" sz="1600" dirty="0"/>
                <a:t>SMB or FTP</a:t>
              </a:r>
            </a:p>
            <a:p>
              <a:pPr algn="ctr"/>
              <a:r>
                <a:rPr lang="en-GB" sz="1600" dirty="0"/>
                <a:t>FOLDER</a:t>
              </a:r>
            </a:p>
          </p:txBody>
        </p:sp>
      </p:grpSp>
    </p:spTree>
    <p:extLst>
      <p:ext uri="{BB962C8B-B14F-4D97-AF65-F5344CB8AC3E}">
        <p14:creationId xmlns:p14="http://schemas.microsoft.com/office/powerpoint/2010/main" val="2404240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F831-BE9D-C91C-17A0-475BCCDD0A0E}"/>
              </a:ext>
            </a:extLst>
          </p:cNvPr>
          <p:cNvSpPr>
            <a:spLocks noGrp="1"/>
          </p:cNvSpPr>
          <p:nvPr>
            <p:ph type="ctrTitle"/>
          </p:nvPr>
        </p:nvSpPr>
        <p:spPr>
          <a:xfrm>
            <a:off x="1361364" y="194292"/>
            <a:ext cx="10453272" cy="455509"/>
          </a:xfrm>
        </p:spPr>
        <p:txBody>
          <a:bodyPr wrap="square">
            <a:spAutoFit/>
          </a:bodyPr>
          <a:lstStyle/>
          <a:p>
            <a:r>
              <a:rPr lang="en-GB" dirty="0"/>
              <a:t>Filestar search &amp; retrieve</a:t>
            </a:r>
          </a:p>
        </p:txBody>
      </p:sp>
      <p:pic>
        <p:nvPicPr>
          <p:cNvPr id="9" name="Picture 8" descr="Graphical user interface, text, application&#10;&#10;Description automatically generated">
            <a:extLst>
              <a:ext uri="{FF2B5EF4-FFF2-40B4-BE49-F238E27FC236}">
                <a16:creationId xmlns:a16="http://schemas.microsoft.com/office/drawing/2014/main" id="{91D576D9-22F6-2A67-1FD9-A130A202E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74" y="788645"/>
            <a:ext cx="9708140" cy="5138430"/>
          </a:xfrm>
          <a:prstGeom prst="rect">
            <a:avLst/>
          </a:prstGeom>
        </p:spPr>
      </p:pic>
    </p:spTree>
    <p:extLst>
      <p:ext uri="{BB962C8B-B14F-4D97-AF65-F5344CB8AC3E}">
        <p14:creationId xmlns:p14="http://schemas.microsoft.com/office/powerpoint/2010/main" val="360267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F831-BE9D-C91C-17A0-475BCCDD0A0E}"/>
              </a:ext>
            </a:extLst>
          </p:cNvPr>
          <p:cNvSpPr>
            <a:spLocks noGrp="1"/>
          </p:cNvSpPr>
          <p:nvPr>
            <p:ph type="ctrTitle"/>
          </p:nvPr>
        </p:nvSpPr>
        <p:spPr>
          <a:xfrm>
            <a:off x="1361364" y="194292"/>
            <a:ext cx="10453272" cy="455509"/>
          </a:xfrm>
        </p:spPr>
        <p:txBody>
          <a:bodyPr wrap="square">
            <a:spAutoFit/>
          </a:bodyPr>
          <a:lstStyle/>
          <a:p>
            <a:r>
              <a:rPr lang="en-GB" dirty="0"/>
              <a:t>Filestar Microsoft Office Plugin</a:t>
            </a:r>
          </a:p>
        </p:txBody>
      </p:sp>
      <p:pic>
        <p:nvPicPr>
          <p:cNvPr id="4" name="Picture 3" descr="Graphical user interface, application, Word&#10;&#10;Description automatically generated">
            <a:extLst>
              <a:ext uri="{FF2B5EF4-FFF2-40B4-BE49-F238E27FC236}">
                <a16:creationId xmlns:a16="http://schemas.microsoft.com/office/drawing/2014/main" id="{B5303660-A612-91E1-B0A3-94F06D649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364" y="753907"/>
            <a:ext cx="7332868" cy="5220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F6FF223-5A73-EDF3-9121-0B20CB393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364" y="2695985"/>
            <a:ext cx="9538380" cy="1534145"/>
          </a:xfrm>
          <a:prstGeom prst="rect">
            <a:avLst/>
          </a:prstGeom>
        </p:spPr>
      </p:pic>
    </p:spTree>
    <p:extLst>
      <p:ext uri="{BB962C8B-B14F-4D97-AF65-F5344CB8AC3E}">
        <p14:creationId xmlns:p14="http://schemas.microsoft.com/office/powerpoint/2010/main" val="331691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F831-BE9D-C91C-17A0-475BCCDD0A0E}"/>
              </a:ext>
            </a:extLst>
          </p:cNvPr>
          <p:cNvSpPr>
            <a:spLocks noGrp="1"/>
          </p:cNvSpPr>
          <p:nvPr>
            <p:ph type="ctrTitle"/>
          </p:nvPr>
        </p:nvSpPr>
        <p:spPr>
          <a:xfrm>
            <a:off x="1361364" y="194292"/>
            <a:ext cx="10453272" cy="455509"/>
          </a:xfrm>
        </p:spPr>
        <p:txBody>
          <a:bodyPr wrap="square">
            <a:spAutoFit/>
          </a:bodyPr>
          <a:lstStyle/>
          <a:p>
            <a:r>
              <a:rPr lang="en-GB" dirty="0"/>
              <a:t>FILESTAR Accounts Payable Workflow</a:t>
            </a:r>
          </a:p>
        </p:txBody>
      </p:sp>
      <p:pic>
        <p:nvPicPr>
          <p:cNvPr id="3" name="Picture 2" descr="Graphical user interface, application&#10;&#10;Description automatically generated">
            <a:extLst>
              <a:ext uri="{FF2B5EF4-FFF2-40B4-BE49-F238E27FC236}">
                <a16:creationId xmlns:a16="http://schemas.microsoft.com/office/drawing/2014/main" id="{2CB8D5E3-CC19-92B7-0679-F3D97C9721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11476" y="826952"/>
            <a:ext cx="9497535" cy="5122156"/>
          </a:xfrm>
          <a:prstGeom prst="rect">
            <a:avLst/>
          </a:prstGeom>
        </p:spPr>
      </p:pic>
    </p:spTree>
    <p:extLst>
      <p:ext uri="{BB962C8B-B14F-4D97-AF65-F5344CB8AC3E}">
        <p14:creationId xmlns:p14="http://schemas.microsoft.com/office/powerpoint/2010/main" val="4057834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F831-BE9D-C91C-17A0-475BCCDD0A0E}"/>
              </a:ext>
            </a:extLst>
          </p:cNvPr>
          <p:cNvSpPr>
            <a:spLocks noGrp="1"/>
          </p:cNvSpPr>
          <p:nvPr>
            <p:ph type="ctrTitle"/>
          </p:nvPr>
        </p:nvSpPr>
        <p:spPr>
          <a:xfrm>
            <a:off x="1361364" y="194292"/>
            <a:ext cx="10453272" cy="455509"/>
          </a:xfrm>
        </p:spPr>
        <p:txBody>
          <a:bodyPr wrap="square">
            <a:spAutoFit/>
          </a:bodyPr>
          <a:lstStyle/>
          <a:p>
            <a:r>
              <a:rPr lang="en-GB" dirty="0"/>
              <a:t>FILESTAR Accounts Payable Workflow</a:t>
            </a:r>
          </a:p>
        </p:txBody>
      </p:sp>
      <p:pic>
        <p:nvPicPr>
          <p:cNvPr id="4" name="Picture 3" descr="Table&#10;&#10;Description automatically generated">
            <a:extLst>
              <a:ext uri="{FF2B5EF4-FFF2-40B4-BE49-F238E27FC236}">
                <a16:creationId xmlns:a16="http://schemas.microsoft.com/office/drawing/2014/main" id="{EC63E016-2425-EB13-89F8-6CA3E6D5B2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41996" y="882617"/>
            <a:ext cx="9036496" cy="5019079"/>
          </a:xfrm>
          <a:prstGeom prst="rect">
            <a:avLst/>
          </a:prstGeom>
        </p:spPr>
      </p:pic>
    </p:spTree>
    <p:extLst>
      <p:ext uri="{BB962C8B-B14F-4D97-AF65-F5344CB8AC3E}">
        <p14:creationId xmlns:p14="http://schemas.microsoft.com/office/powerpoint/2010/main" val="3516653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719" y="882406"/>
            <a:ext cx="1727845" cy="385618"/>
          </a:xfrm>
          <a:prstGeom prst="rect">
            <a:avLst/>
          </a:prstGeom>
          <a:noFill/>
        </p:spPr>
        <p:txBody>
          <a:bodyPr wrap="none">
            <a:spAutoFit/>
          </a:bodyPr>
          <a:lstStyle/>
          <a:p>
            <a:pPr>
              <a:defRPr/>
            </a:pPr>
            <a:r>
              <a:rPr lang="en-GB" sz="1906" b="1" dirty="0">
                <a:solidFill>
                  <a:srgbClr val="002060"/>
                </a:solidFill>
              </a:rPr>
              <a:t>Accessibility.</a:t>
            </a:r>
          </a:p>
        </p:txBody>
      </p:sp>
      <p:sp>
        <p:nvSpPr>
          <p:cNvPr id="5" name="TextBox 4"/>
          <p:cNvSpPr txBox="1"/>
          <p:nvPr/>
        </p:nvSpPr>
        <p:spPr>
          <a:xfrm>
            <a:off x="1016918" y="1202734"/>
            <a:ext cx="5038034" cy="1265475"/>
          </a:xfrm>
          <a:prstGeom prst="rect">
            <a:avLst/>
          </a:prstGeom>
          <a:noFill/>
        </p:spPr>
        <p:txBody>
          <a:bodyPr wrap="square">
            <a:spAutoFit/>
          </a:bodyPr>
          <a:lstStyle/>
          <a:p>
            <a:pPr>
              <a:buFont typeface="Arial" pitchFamily="34" charset="0"/>
              <a:buChar char="•"/>
              <a:defRPr/>
            </a:pPr>
            <a:r>
              <a:rPr lang="en-GB" sz="1906" dirty="0">
                <a:solidFill>
                  <a:srgbClr val="002060"/>
                </a:solidFill>
              </a:rPr>
              <a:t> Access anywhere, anytime.</a:t>
            </a:r>
          </a:p>
          <a:p>
            <a:pPr>
              <a:buFont typeface="Arial" pitchFamily="34" charset="0"/>
              <a:buChar char="•"/>
              <a:defRPr/>
            </a:pPr>
            <a:r>
              <a:rPr lang="en-GB" sz="1906" dirty="0">
                <a:solidFill>
                  <a:srgbClr val="002060"/>
                </a:solidFill>
              </a:rPr>
              <a:t> No </a:t>
            </a:r>
            <a:r>
              <a:rPr lang="en-GB" sz="1906" dirty="0" err="1">
                <a:solidFill>
                  <a:srgbClr val="002060"/>
                </a:solidFill>
              </a:rPr>
              <a:t>vpn’s</a:t>
            </a:r>
            <a:r>
              <a:rPr lang="en-GB" sz="1906" dirty="0">
                <a:solidFill>
                  <a:srgbClr val="002060"/>
                </a:solidFill>
              </a:rPr>
              <a:t> or complicated connection issues.</a:t>
            </a:r>
          </a:p>
          <a:p>
            <a:pPr>
              <a:buFont typeface="Arial" pitchFamily="34" charset="0"/>
              <a:buChar char="•"/>
              <a:defRPr/>
            </a:pPr>
            <a:r>
              <a:rPr lang="en-GB" sz="1906" dirty="0">
                <a:solidFill>
                  <a:srgbClr val="002060"/>
                </a:solidFill>
              </a:rPr>
              <a:t> Easy to provide your customers access.</a:t>
            </a:r>
          </a:p>
          <a:p>
            <a:pPr>
              <a:buFont typeface="Arial" pitchFamily="34" charset="0"/>
              <a:buChar char="•"/>
              <a:defRPr/>
            </a:pPr>
            <a:r>
              <a:rPr lang="en-GB" sz="1906" dirty="0">
                <a:solidFill>
                  <a:srgbClr val="002060"/>
                </a:solidFill>
              </a:rPr>
              <a:t> Fast web based support</a:t>
            </a:r>
          </a:p>
        </p:txBody>
      </p:sp>
      <p:sp>
        <p:nvSpPr>
          <p:cNvPr id="6" name="TextBox 5"/>
          <p:cNvSpPr txBox="1"/>
          <p:nvPr/>
        </p:nvSpPr>
        <p:spPr>
          <a:xfrm>
            <a:off x="1016918" y="2744277"/>
            <a:ext cx="4561514" cy="1852045"/>
          </a:xfrm>
          <a:prstGeom prst="rect">
            <a:avLst/>
          </a:prstGeom>
          <a:noFill/>
        </p:spPr>
        <p:txBody>
          <a:bodyPr wrap="square">
            <a:spAutoFit/>
          </a:bodyPr>
          <a:lstStyle/>
          <a:p>
            <a:pPr>
              <a:buFont typeface="Arial" pitchFamily="34" charset="0"/>
              <a:buChar char="•"/>
              <a:defRPr/>
            </a:pPr>
            <a:r>
              <a:rPr lang="en-GB" sz="1906" dirty="0">
                <a:solidFill>
                  <a:srgbClr val="002060"/>
                </a:solidFill>
              </a:rPr>
              <a:t> No strain on your internal I.T. systems.</a:t>
            </a:r>
          </a:p>
          <a:p>
            <a:pPr>
              <a:buFont typeface="Arial" pitchFamily="34" charset="0"/>
              <a:buChar char="•"/>
              <a:defRPr/>
            </a:pPr>
            <a:r>
              <a:rPr lang="en-GB" sz="1906" dirty="0">
                <a:solidFill>
                  <a:srgbClr val="002060"/>
                </a:solidFill>
              </a:rPr>
              <a:t> No software updates.</a:t>
            </a:r>
          </a:p>
          <a:p>
            <a:pPr>
              <a:buFont typeface="Arial" pitchFamily="34" charset="0"/>
              <a:buChar char="•"/>
              <a:defRPr/>
            </a:pPr>
            <a:r>
              <a:rPr lang="en-GB" sz="1906" dirty="0">
                <a:solidFill>
                  <a:srgbClr val="002060"/>
                </a:solidFill>
              </a:rPr>
              <a:t> No backups to do.</a:t>
            </a:r>
          </a:p>
          <a:p>
            <a:pPr>
              <a:buFont typeface="Arial" pitchFamily="34" charset="0"/>
              <a:buChar char="•"/>
              <a:defRPr/>
            </a:pPr>
            <a:r>
              <a:rPr lang="en-GB" sz="1906" dirty="0">
                <a:solidFill>
                  <a:srgbClr val="002060"/>
                </a:solidFill>
              </a:rPr>
              <a:t> No pc or server software to install.</a:t>
            </a:r>
          </a:p>
          <a:p>
            <a:pPr>
              <a:buFont typeface="Arial" pitchFamily="34" charset="0"/>
              <a:buChar char="•"/>
              <a:defRPr/>
            </a:pPr>
            <a:r>
              <a:rPr lang="en-GB" sz="1906" dirty="0">
                <a:solidFill>
                  <a:srgbClr val="002060"/>
                </a:solidFill>
              </a:rPr>
              <a:t> Microsoft Azure servers</a:t>
            </a:r>
          </a:p>
          <a:p>
            <a:pPr>
              <a:buFont typeface="Arial" pitchFamily="34" charset="0"/>
              <a:buChar char="•"/>
              <a:defRPr/>
            </a:pPr>
            <a:r>
              <a:rPr lang="en-GB" sz="1906" dirty="0">
                <a:solidFill>
                  <a:srgbClr val="002060"/>
                </a:solidFill>
              </a:rPr>
              <a:t> Purchased 3 years in advance.</a:t>
            </a:r>
          </a:p>
        </p:txBody>
      </p:sp>
      <p:sp>
        <p:nvSpPr>
          <p:cNvPr id="7" name="TextBox 6"/>
          <p:cNvSpPr txBox="1"/>
          <p:nvPr/>
        </p:nvSpPr>
        <p:spPr>
          <a:xfrm>
            <a:off x="619357" y="2419895"/>
            <a:ext cx="1840568" cy="385618"/>
          </a:xfrm>
          <a:prstGeom prst="rect">
            <a:avLst/>
          </a:prstGeom>
          <a:noFill/>
        </p:spPr>
        <p:txBody>
          <a:bodyPr wrap="none">
            <a:spAutoFit/>
          </a:bodyPr>
          <a:lstStyle/>
          <a:p>
            <a:pPr>
              <a:defRPr/>
            </a:pPr>
            <a:r>
              <a:rPr lang="en-GB" sz="1906" b="1" dirty="0">
                <a:solidFill>
                  <a:srgbClr val="002060"/>
                </a:solidFill>
              </a:rPr>
              <a:t>Infrastructure.</a:t>
            </a:r>
          </a:p>
        </p:txBody>
      </p:sp>
      <p:sp>
        <p:nvSpPr>
          <p:cNvPr id="10" name="TextBox 9"/>
          <p:cNvSpPr txBox="1"/>
          <p:nvPr/>
        </p:nvSpPr>
        <p:spPr>
          <a:xfrm>
            <a:off x="619357" y="4514296"/>
            <a:ext cx="3719864" cy="385618"/>
          </a:xfrm>
          <a:prstGeom prst="rect">
            <a:avLst/>
          </a:prstGeom>
          <a:noFill/>
        </p:spPr>
        <p:txBody>
          <a:bodyPr wrap="none">
            <a:spAutoFit/>
          </a:bodyPr>
          <a:lstStyle/>
          <a:p>
            <a:pPr>
              <a:defRPr/>
            </a:pPr>
            <a:r>
              <a:rPr lang="en-GB" sz="1906" b="1" dirty="0">
                <a:solidFill>
                  <a:srgbClr val="002060"/>
                </a:solidFill>
              </a:rPr>
              <a:t>Simplicity, safety and security.</a:t>
            </a:r>
          </a:p>
        </p:txBody>
      </p:sp>
      <p:sp>
        <p:nvSpPr>
          <p:cNvPr id="11" name="TextBox 10"/>
          <p:cNvSpPr txBox="1"/>
          <p:nvPr/>
        </p:nvSpPr>
        <p:spPr>
          <a:xfrm>
            <a:off x="1032112" y="4872390"/>
            <a:ext cx="5174183" cy="1558760"/>
          </a:xfrm>
          <a:prstGeom prst="rect">
            <a:avLst/>
          </a:prstGeom>
          <a:noFill/>
        </p:spPr>
        <p:txBody>
          <a:bodyPr wrap="square">
            <a:spAutoFit/>
          </a:bodyPr>
          <a:lstStyle/>
          <a:p>
            <a:pPr>
              <a:buFont typeface="Arial" pitchFamily="34" charset="0"/>
              <a:buChar char="•"/>
              <a:defRPr/>
            </a:pPr>
            <a:r>
              <a:rPr lang="en-GB" sz="1906" dirty="0">
                <a:solidFill>
                  <a:srgbClr val="002060"/>
                </a:solidFill>
              </a:rPr>
              <a:t> The simplest interface on the market today.</a:t>
            </a:r>
          </a:p>
          <a:p>
            <a:pPr>
              <a:buFont typeface="Arial" pitchFamily="34" charset="0"/>
              <a:buChar char="•"/>
              <a:defRPr/>
            </a:pPr>
            <a:r>
              <a:rPr lang="en-GB" sz="1906" dirty="0">
                <a:solidFill>
                  <a:srgbClr val="002060"/>
                </a:solidFill>
              </a:rPr>
              <a:t> Climate controlled and Uninterruptible power.</a:t>
            </a:r>
          </a:p>
          <a:p>
            <a:pPr>
              <a:buFont typeface="Arial" pitchFamily="34" charset="0"/>
              <a:buChar char="•"/>
              <a:defRPr/>
            </a:pPr>
            <a:r>
              <a:rPr lang="en-GB" sz="1906" dirty="0">
                <a:solidFill>
                  <a:srgbClr val="002060"/>
                </a:solidFill>
              </a:rPr>
              <a:t> 24/7 security on-site.</a:t>
            </a:r>
          </a:p>
          <a:p>
            <a:pPr>
              <a:buFont typeface="Arial" pitchFamily="34" charset="0"/>
              <a:buChar char="•"/>
              <a:defRPr/>
            </a:pPr>
            <a:r>
              <a:rPr lang="en-GB" sz="1906" dirty="0">
                <a:solidFill>
                  <a:srgbClr val="002060"/>
                </a:solidFill>
              </a:rPr>
              <a:t> Backup performed every day.</a:t>
            </a:r>
          </a:p>
          <a:p>
            <a:pPr>
              <a:buFont typeface="Arial" pitchFamily="34" charset="0"/>
              <a:buChar char="•"/>
              <a:defRPr/>
            </a:pPr>
            <a:r>
              <a:rPr lang="en-GB" sz="1906" dirty="0">
                <a:solidFill>
                  <a:srgbClr val="002060"/>
                </a:solidFill>
              </a:rPr>
              <a:t> Redundant servers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338" y="866426"/>
            <a:ext cx="3150401" cy="165600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35559" y="4109158"/>
            <a:ext cx="3168105" cy="1800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781" y="2537706"/>
            <a:ext cx="3111662" cy="1584000"/>
          </a:xfrm>
          <a:prstGeom prst="rect">
            <a:avLst/>
          </a:prstGeom>
        </p:spPr>
      </p:pic>
      <p:sp>
        <p:nvSpPr>
          <p:cNvPr id="2" name="Title 1">
            <a:extLst>
              <a:ext uri="{FF2B5EF4-FFF2-40B4-BE49-F238E27FC236}">
                <a16:creationId xmlns:a16="http://schemas.microsoft.com/office/drawing/2014/main" id="{67072812-F816-22AF-6A6C-0C8C3B511582}"/>
              </a:ext>
            </a:extLst>
          </p:cNvPr>
          <p:cNvSpPr>
            <a:spLocks noGrp="1"/>
          </p:cNvSpPr>
          <p:nvPr>
            <p:ph type="ctrTitle"/>
          </p:nvPr>
        </p:nvSpPr>
        <p:spPr>
          <a:xfrm>
            <a:off x="1420402" y="187141"/>
            <a:ext cx="9571787" cy="455509"/>
          </a:xfrm>
        </p:spPr>
        <p:txBody>
          <a:bodyPr>
            <a:spAutoFit/>
          </a:bodyPr>
          <a:lstStyle/>
          <a:p>
            <a:r>
              <a:rPr lang="en-GB" dirty="0"/>
              <a:t>Benefits: Cloud document management</a:t>
            </a:r>
          </a:p>
        </p:txBody>
      </p:sp>
    </p:spTree>
    <p:extLst>
      <p:ext uri="{BB962C8B-B14F-4D97-AF65-F5344CB8AC3E}">
        <p14:creationId xmlns:p14="http://schemas.microsoft.com/office/powerpoint/2010/main" val="1597710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500"/>
                                        <p:tgtEl>
                                          <p:spTgt spid="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1000"/>
                                        <p:tgtEl>
                                          <p:spTgt spid="6">
                                            <p:txEl>
                                              <p:pRg st="1" end="1"/>
                                            </p:txEl>
                                          </p:spTgt>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fade">
                                      <p:cBhvr>
                                        <p:cTn id="46" dur="1000"/>
                                        <p:tgtEl>
                                          <p:spTgt spid="6">
                                            <p:txEl>
                                              <p:pRg st="2" end="2"/>
                                            </p:txEl>
                                          </p:spTgt>
                                        </p:tgtEl>
                                      </p:cBhvr>
                                    </p:animEffect>
                                  </p:childTnLst>
                                </p:cTn>
                              </p:par>
                            </p:childTnLst>
                          </p:cTn>
                        </p:par>
                        <p:par>
                          <p:cTn id="47" fill="hold">
                            <p:stCondLst>
                              <p:cond delay="4500"/>
                            </p:stCondLst>
                            <p:childTnLst>
                              <p:par>
                                <p:cTn id="48" presetID="10" presetClass="entr" presetSubtype="0" fill="hold" nodeType="after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1000"/>
                                        <p:tgtEl>
                                          <p:spTgt spid="6">
                                            <p:txEl>
                                              <p:pRg st="3" end="3"/>
                                            </p:txEl>
                                          </p:spTgt>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childTnLst>
                                </p:cTn>
                              </p:par>
                            </p:childTnLst>
                          </p:cTn>
                        </p:par>
                        <p:par>
                          <p:cTn id="55" fill="hold">
                            <p:stCondLst>
                              <p:cond delay="6500"/>
                            </p:stCondLst>
                            <p:childTnLst>
                              <p:par>
                                <p:cTn id="56" presetID="10" presetClass="entr" presetSubtype="0" fill="hold" nodeType="after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Effect transition="in" filter="fade">
                                      <p:cBhvr>
                                        <p:cTn id="58" dur="1000"/>
                                        <p:tgtEl>
                                          <p:spTgt spid="6">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500"/>
                                        <p:tgtEl>
                                          <p:spTgt spid="10"/>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1000"/>
                                        <p:tgtEl>
                                          <p:spTgt spid="11">
                                            <p:txEl>
                                              <p:pRg st="0" end="0"/>
                                            </p:txEl>
                                          </p:spTgt>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11">
                                            <p:txEl>
                                              <p:pRg st="1" end="1"/>
                                            </p:txEl>
                                          </p:spTgt>
                                        </p:tgtEl>
                                        <p:attrNameLst>
                                          <p:attrName>style.visibility</p:attrName>
                                        </p:attrNameLst>
                                      </p:cBhvr>
                                      <p:to>
                                        <p:strVal val="visible"/>
                                      </p:to>
                                    </p:set>
                                    <p:animEffect transition="in" filter="fade">
                                      <p:cBhvr>
                                        <p:cTn id="71" dur="1000"/>
                                        <p:tgtEl>
                                          <p:spTgt spid="11">
                                            <p:txEl>
                                              <p:pRg st="1" end="1"/>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par>
                          <p:cTn id="75" fill="hold">
                            <p:stCondLst>
                              <p:cond delay="3500"/>
                            </p:stCondLst>
                            <p:childTnLst>
                              <p:par>
                                <p:cTn id="76" presetID="10" presetClass="entr" presetSubtype="0" fill="hold" nodeType="afterEffect">
                                  <p:stCondLst>
                                    <p:cond delay="0"/>
                                  </p:stCondLst>
                                  <p:childTnLst>
                                    <p:set>
                                      <p:cBhvr>
                                        <p:cTn id="77" dur="1" fill="hold">
                                          <p:stCondLst>
                                            <p:cond delay="0"/>
                                          </p:stCondLst>
                                        </p:cTn>
                                        <p:tgtEl>
                                          <p:spTgt spid="11">
                                            <p:txEl>
                                              <p:pRg st="2" end="2"/>
                                            </p:txEl>
                                          </p:spTgt>
                                        </p:tgtEl>
                                        <p:attrNameLst>
                                          <p:attrName>style.visibility</p:attrName>
                                        </p:attrNameLst>
                                      </p:cBhvr>
                                      <p:to>
                                        <p:strVal val="visible"/>
                                      </p:to>
                                    </p:set>
                                    <p:animEffect transition="in" filter="fade">
                                      <p:cBhvr>
                                        <p:cTn id="78" dur="1000"/>
                                        <p:tgtEl>
                                          <p:spTgt spid="11">
                                            <p:txEl>
                                              <p:pRg st="2" end="2"/>
                                            </p:txEl>
                                          </p:spTgt>
                                        </p:tgtEl>
                                      </p:cBhvr>
                                    </p:animEffect>
                                  </p:childTnLst>
                                </p:cTn>
                              </p:par>
                            </p:childTnLst>
                          </p:cTn>
                        </p:par>
                        <p:par>
                          <p:cTn id="79" fill="hold">
                            <p:stCondLst>
                              <p:cond delay="4500"/>
                            </p:stCondLst>
                            <p:childTnLst>
                              <p:par>
                                <p:cTn id="80" presetID="10" presetClass="entr" presetSubtype="0" fill="hold" nodeType="afterEffect">
                                  <p:stCondLst>
                                    <p:cond delay="0"/>
                                  </p:stCondLst>
                                  <p:childTnLst>
                                    <p:set>
                                      <p:cBhvr>
                                        <p:cTn id="81" dur="1" fill="hold">
                                          <p:stCondLst>
                                            <p:cond delay="0"/>
                                          </p:stCondLst>
                                        </p:cTn>
                                        <p:tgtEl>
                                          <p:spTgt spid="11">
                                            <p:txEl>
                                              <p:pRg st="3" end="3"/>
                                            </p:txEl>
                                          </p:spTgt>
                                        </p:tgtEl>
                                        <p:attrNameLst>
                                          <p:attrName>style.visibility</p:attrName>
                                        </p:attrNameLst>
                                      </p:cBhvr>
                                      <p:to>
                                        <p:strVal val="visible"/>
                                      </p:to>
                                    </p:set>
                                    <p:animEffect transition="in" filter="fade">
                                      <p:cBhvr>
                                        <p:cTn id="82" dur="1000"/>
                                        <p:tgtEl>
                                          <p:spTgt spid="11">
                                            <p:txEl>
                                              <p:pRg st="3" end="3"/>
                                            </p:txEl>
                                          </p:spTgt>
                                        </p:tgtEl>
                                      </p:cBhvr>
                                    </p:animEffect>
                                  </p:childTnLst>
                                </p:cTn>
                              </p:par>
                            </p:childTnLst>
                          </p:cTn>
                        </p:par>
                        <p:par>
                          <p:cTn id="83" fill="hold">
                            <p:stCondLst>
                              <p:cond delay="5500"/>
                            </p:stCondLst>
                            <p:childTnLst>
                              <p:par>
                                <p:cTn id="84" presetID="10" presetClass="entr" presetSubtype="0" fill="hold" nodeType="afterEffect">
                                  <p:stCondLst>
                                    <p:cond delay="0"/>
                                  </p:stCondLst>
                                  <p:childTnLst>
                                    <p:set>
                                      <p:cBhvr>
                                        <p:cTn id="85" dur="1" fill="hold">
                                          <p:stCondLst>
                                            <p:cond delay="0"/>
                                          </p:stCondLst>
                                        </p:cTn>
                                        <p:tgtEl>
                                          <p:spTgt spid="11">
                                            <p:txEl>
                                              <p:pRg st="4" end="4"/>
                                            </p:txEl>
                                          </p:spTgt>
                                        </p:tgtEl>
                                        <p:attrNameLst>
                                          <p:attrName>style.visibility</p:attrName>
                                        </p:attrNameLst>
                                      </p:cBhvr>
                                      <p:to>
                                        <p:strVal val="visible"/>
                                      </p:to>
                                    </p:set>
                                    <p:animEffect transition="in" filter="fade">
                                      <p:cBhvr>
                                        <p:cTn id="86"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94C331-8C6D-4317-A498-C6F7668C1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280" y="1099704"/>
            <a:ext cx="9240000" cy="4320000"/>
          </a:xfrm>
          <a:prstGeom prst="rect">
            <a:avLst/>
          </a:prstGeom>
        </p:spPr>
      </p:pic>
      <p:sp>
        <p:nvSpPr>
          <p:cNvPr id="8" name="TextBox 7">
            <a:extLst>
              <a:ext uri="{FF2B5EF4-FFF2-40B4-BE49-F238E27FC236}">
                <a16:creationId xmlns:a16="http://schemas.microsoft.com/office/drawing/2014/main" id="{72515731-DF57-42CF-8EAA-040ABE6A72D8}"/>
              </a:ext>
            </a:extLst>
          </p:cNvPr>
          <p:cNvSpPr txBox="1"/>
          <p:nvPr/>
        </p:nvSpPr>
        <p:spPr>
          <a:xfrm>
            <a:off x="2424607" y="5444030"/>
            <a:ext cx="6603200" cy="499689"/>
          </a:xfrm>
          <a:prstGeom prst="rect">
            <a:avLst/>
          </a:prstGeom>
          <a:noFill/>
        </p:spPr>
        <p:txBody>
          <a:bodyPr wrap="square">
            <a:spAutoFit/>
          </a:bodyPr>
          <a:lstStyle/>
          <a:p>
            <a:r>
              <a:rPr lang="en-GB" sz="2647" dirty="0">
                <a:solidFill>
                  <a:srgbClr val="000066"/>
                </a:solidFill>
              </a:rPr>
              <a:t>Fines – 4% Global turnover or €20 Million.</a:t>
            </a:r>
          </a:p>
        </p:txBody>
      </p:sp>
      <p:sp>
        <p:nvSpPr>
          <p:cNvPr id="2" name="Title 1">
            <a:extLst>
              <a:ext uri="{FF2B5EF4-FFF2-40B4-BE49-F238E27FC236}">
                <a16:creationId xmlns:a16="http://schemas.microsoft.com/office/drawing/2014/main" id="{C222F831-BE9D-C91C-17A0-475BCCDD0A0E}"/>
              </a:ext>
            </a:extLst>
          </p:cNvPr>
          <p:cNvSpPr>
            <a:spLocks noGrp="1"/>
          </p:cNvSpPr>
          <p:nvPr>
            <p:ph type="ctrTitle"/>
          </p:nvPr>
        </p:nvSpPr>
        <p:spPr>
          <a:xfrm>
            <a:off x="1361364" y="194292"/>
            <a:ext cx="10453272" cy="455509"/>
          </a:xfrm>
        </p:spPr>
        <p:txBody>
          <a:bodyPr wrap="square">
            <a:spAutoFit/>
          </a:bodyPr>
          <a:lstStyle/>
          <a:p>
            <a:r>
              <a:rPr lang="en-GB" dirty="0"/>
              <a:t>Benefits: GDPR &amp; Compliance</a:t>
            </a:r>
          </a:p>
        </p:txBody>
      </p:sp>
    </p:spTree>
    <p:extLst>
      <p:ext uri="{BB962C8B-B14F-4D97-AF65-F5344CB8AC3E}">
        <p14:creationId xmlns:p14="http://schemas.microsoft.com/office/powerpoint/2010/main" val="1997180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mouse and keyboard&#10;&#10;Description automatically generated">
            <a:extLst>
              <a:ext uri="{FF2B5EF4-FFF2-40B4-BE49-F238E27FC236}">
                <a16:creationId xmlns:a16="http://schemas.microsoft.com/office/drawing/2014/main" id="{83D596C8-AF1A-4F32-BD83-94BF73921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306" y="936315"/>
            <a:ext cx="7445574" cy="4968000"/>
          </a:xfrm>
          <a:prstGeom prst="rect">
            <a:avLst/>
          </a:prstGeom>
        </p:spPr>
      </p:pic>
      <p:sp>
        <p:nvSpPr>
          <p:cNvPr id="2" name="Title 1">
            <a:extLst>
              <a:ext uri="{FF2B5EF4-FFF2-40B4-BE49-F238E27FC236}">
                <a16:creationId xmlns:a16="http://schemas.microsoft.com/office/drawing/2014/main" id="{3BFA706A-FFC4-B128-7B34-8CAAE9BC1EF1}"/>
              </a:ext>
            </a:extLst>
          </p:cNvPr>
          <p:cNvSpPr>
            <a:spLocks noGrp="1"/>
          </p:cNvSpPr>
          <p:nvPr>
            <p:ph type="ctrTitle"/>
          </p:nvPr>
        </p:nvSpPr>
        <p:spPr>
          <a:xfrm>
            <a:off x="1555114" y="205542"/>
            <a:ext cx="5760000" cy="455509"/>
          </a:xfrm>
        </p:spPr>
        <p:txBody>
          <a:bodyPr>
            <a:spAutoFit/>
          </a:bodyPr>
          <a:lstStyle/>
          <a:p>
            <a:r>
              <a:rPr lang="en-GB" dirty="0"/>
              <a:t>Benefits: Data Requests</a:t>
            </a:r>
          </a:p>
        </p:txBody>
      </p:sp>
      <p:pic>
        <p:nvPicPr>
          <p:cNvPr id="6" name="Picture 5" descr="A screenshot of a cell phone&#10;&#10;Description generated with very high confidence">
            <a:extLst>
              <a:ext uri="{FF2B5EF4-FFF2-40B4-BE49-F238E27FC236}">
                <a16:creationId xmlns:a16="http://schemas.microsoft.com/office/drawing/2014/main" id="{A214A25C-B008-50C5-7F39-E428ADC99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966" y="716237"/>
            <a:ext cx="6562790" cy="5561571"/>
          </a:xfrm>
          <a:prstGeom prst="rect">
            <a:avLst/>
          </a:prstGeom>
        </p:spPr>
      </p:pic>
    </p:spTree>
    <p:extLst>
      <p:ext uri="{BB962C8B-B14F-4D97-AF65-F5344CB8AC3E}">
        <p14:creationId xmlns:p14="http://schemas.microsoft.com/office/powerpoint/2010/main" val="19311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1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281758" y="1898470"/>
            <a:ext cx="1089096" cy="1024488"/>
          </a:xfrm>
          <a:prstGeom prst="rect">
            <a:avLst/>
          </a:prstGeom>
        </p:spPr>
      </p:pic>
      <p:sp>
        <p:nvSpPr>
          <p:cNvPr id="24" name="Textfeld 15"/>
          <p:cNvSpPr txBox="1"/>
          <p:nvPr/>
        </p:nvSpPr>
        <p:spPr>
          <a:xfrm>
            <a:off x="7537133" y="1392800"/>
            <a:ext cx="2619628" cy="383182"/>
          </a:xfrm>
          <a:prstGeom prst="rect">
            <a:avLst/>
          </a:prstGeom>
          <a:noFill/>
          <a:effectLst>
            <a:outerShdw blurRad="50800" dist="38100" dir="5400000" algn="t" rotWithShape="0">
              <a:prstClr val="black">
                <a:alpha val="40000"/>
              </a:prstClr>
            </a:outerShdw>
          </a:effectLst>
        </p:spPr>
        <p:txBody>
          <a:bodyPr wrap="none" rtlCol="0">
            <a:spAutoFit/>
          </a:bodyPr>
          <a:lstStyle/>
          <a:p>
            <a:r>
              <a:rPr lang="de-DE" sz="1890" b="1" dirty="0"/>
              <a:t>LOST PRODUCTIVITY</a:t>
            </a:r>
          </a:p>
        </p:txBody>
      </p:sp>
      <p:pic>
        <p:nvPicPr>
          <p:cNvPr id="22" name="Grafik 11"/>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256202" y="3825452"/>
            <a:ext cx="1064051" cy="1133258"/>
          </a:xfrm>
          <a:prstGeom prst="rect">
            <a:avLst/>
          </a:prstGeom>
        </p:spPr>
      </p:pic>
      <p:sp>
        <p:nvSpPr>
          <p:cNvPr id="25" name="Textfeld 16"/>
          <p:cNvSpPr txBox="1"/>
          <p:nvPr/>
        </p:nvSpPr>
        <p:spPr>
          <a:xfrm>
            <a:off x="7949832" y="3479030"/>
            <a:ext cx="1803699" cy="383182"/>
          </a:xfrm>
          <a:prstGeom prst="rect">
            <a:avLst/>
          </a:prstGeom>
          <a:noFill/>
          <a:effectLst>
            <a:outerShdw blurRad="50800" dist="38100" dir="5400000" algn="t" rotWithShape="0">
              <a:prstClr val="black">
                <a:alpha val="40000"/>
              </a:prstClr>
            </a:outerShdw>
          </a:effectLst>
        </p:spPr>
        <p:txBody>
          <a:bodyPr wrap="none" rtlCol="0">
            <a:spAutoFit/>
          </a:bodyPr>
          <a:lstStyle/>
          <a:p>
            <a:r>
              <a:rPr lang="de-DE" sz="1890" b="1" dirty="0"/>
              <a:t>LOSS OF TIME</a:t>
            </a:r>
          </a:p>
        </p:txBody>
      </p:sp>
      <p:sp>
        <p:nvSpPr>
          <p:cNvPr id="2" name="Title 1">
            <a:extLst>
              <a:ext uri="{FF2B5EF4-FFF2-40B4-BE49-F238E27FC236}">
                <a16:creationId xmlns:a16="http://schemas.microsoft.com/office/drawing/2014/main" id="{365D5528-D790-4309-8210-68E8F6C07F79}"/>
              </a:ext>
            </a:extLst>
          </p:cNvPr>
          <p:cNvSpPr>
            <a:spLocks noGrp="1"/>
          </p:cNvSpPr>
          <p:nvPr>
            <p:ph type="ctrTitle"/>
          </p:nvPr>
        </p:nvSpPr>
        <p:spPr>
          <a:xfrm>
            <a:off x="1322967" y="124643"/>
            <a:ext cx="8723624" cy="492443"/>
          </a:xfrm>
        </p:spPr>
        <p:txBody>
          <a:bodyPr anchor="ctr">
            <a:spAutoFit/>
          </a:bodyPr>
          <a:lstStyle/>
          <a:p>
            <a:pPr>
              <a:lnSpc>
                <a:spcPct val="100000"/>
              </a:lnSpc>
            </a:pPr>
            <a:r>
              <a:rPr lang="de-DE" dirty="0"/>
              <a:t>THE CURRENT SITUATION IN MANY OFFICES </a:t>
            </a:r>
          </a:p>
        </p:txBody>
      </p:sp>
      <p:sp>
        <p:nvSpPr>
          <p:cNvPr id="3" name="Subtitle 2">
            <a:extLst>
              <a:ext uri="{FF2B5EF4-FFF2-40B4-BE49-F238E27FC236}">
                <a16:creationId xmlns:a16="http://schemas.microsoft.com/office/drawing/2014/main" id="{BE108E7C-DF40-EC99-1192-0FDE6C5FE51E}"/>
              </a:ext>
            </a:extLst>
          </p:cNvPr>
          <p:cNvSpPr>
            <a:spLocks noGrp="1"/>
          </p:cNvSpPr>
          <p:nvPr>
            <p:ph type="subTitle" idx="1"/>
          </p:nvPr>
        </p:nvSpPr>
        <p:spPr/>
        <p:txBody>
          <a:bodyPr/>
          <a:lstStyle/>
          <a:p>
            <a:endParaRPr lang="en-GB"/>
          </a:p>
        </p:txBody>
      </p:sp>
      <p:sp>
        <p:nvSpPr>
          <p:cNvPr id="5" name="Slide Number Placeholder 4">
            <a:extLst>
              <a:ext uri="{FF2B5EF4-FFF2-40B4-BE49-F238E27FC236}">
                <a16:creationId xmlns:a16="http://schemas.microsoft.com/office/drawing/2014/main" id="{23D0A7C8-E4B5-4AB6-A6FD-48A7B2903EDE}"/>
              </a:ext>
            </a:extLst>
          </p:cNvPr>
          <p:cNvSpPr>
            <a:spLocks noGrp="1"/>
          </p:cNvSpPr>
          <p:nvPr>
            <p:ph type="sldNum" sz="quarter" idx="4294967295"/>
          </p:nvPr>
        </p:nvSpPr>
        <p:spPr>
          <a:xfrm>
            <a:off x="11202988" y="6207125"/>
            <a:ext cx="317500" cy="138113"/>
          </a:xfrm>
          <a:prstGeom prst="rect">
            <a:avLst/>
          </a:prstGeom>
        </p:spPr>
        <p:txBody>
          <a:bodyPr/>
          <a:lstStyle/>
          <a:p>
            <a:fld id="{6B05F80C-F707-4395-A9D4-C8A803BCF77B}" type="slidenum">
              <a:rPr lang="en-GB" smtClean="0"/>
              <a:t>3</a:t>
            </a:fld>
            <a:endParaRPr lang="en-GB" dirty="0"/>
          </a:p>
        </p:txBody>
      </p:sp>
      <p:sp>
        <p:nvSpPr>
          <p:cNvPr id="26" name="Textfeld 20"/>
          <p:cNvSpPr txBox="1"/>
          <p:nvPr/>
        </p:nvSpPr>
        <p:spPr>
          <a:xfrm>
            <a:off x="252870" y="1291309"/>
            <a:ext cx="6809878" cy="615810"/>
          </a:xfrm>
          <a:prstGeom prst="rect">
            <a:avLst/>
          </a:prstGeom>
          <a:noFill/>
        </p:spPr>
        <p:txBody>
          <a:bodyPr wrap="none" rtlCol="0">
            <a:spAutoFit/>
          </a:bodyPr>
          <a:lstStyle/>
          <a:p>
            <a:pPr algn="ctr"/>
            <a:r>
              <a:rPr lang="de-DE" sz="1701" b="1" dirty="0"/>
              <a:t>DOCUMENTS HAVE TO BE SCANNED,</a:t>
            </a:r>
            <a:br>
              <a:rPr lang="de-DE" sz="1701" b="1" dirty="0"/>
            </a:br>
            <a:r>
              <a:rPr lang="de-DE" sz="1701" b="1" dirty="0"/>
              <a:t> PROCESSED AND DELIVERED TO ONE OR MORE DESTINATIONS</a:t>
            </a:r>
          </a:p>
        </p:txBody>
      </p:sp>
      <p:pic>
        <p:nvPicPr>
          <p:cNvPr id="11" name="Picture 2" descr="C:\Users\AT10143\AppData\Local\Temp\notes142542\~b974708.TMP"/>
          <p:cNvPicPr>
            <a:picLocks noChangeAspect="1" noChangeArrowheads="1"/>
          </p:cNvPicPr>
          <p:nvPr/>
        </p:nvPicPr>
        <p:blipFill>
          <a:blip r:embed="rId7" cstate="screen">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25305" y="2073977"/>
            <a:ext cx="5890248" cy="345932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52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605639-B089-446C-B47B-7C51571C9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551" y="832766"/>
            <a:ext cx="8896000" cy="5004000"/>
          </a:xfrm>
          <a:prstGeom prst="rect">
            <a:avLst/>
          </a:prstGeom>
        </p:spPr>
      </p:pic>
      <p:sp>
        <p:nvSpPr>
          <p:cNvPr id="2" name="Title 1">
            <a:extLst>
              <a:ext uri="{FF2B5EF4-FFF2-40B4-BE49-F238E27FC236}">
                <a16:creationId xmlns:a16="http://schemas.microsoft.com/office/drawing/2014/main" id="{358A67FC-E5F7-667F-EF68-9C53A64A964E}"/>
              </a:ext>
            </a:extLst>
          </p:cNvPr>
          <p:cNvSpPr>
            <a:spLocks noGrp="1"/>
          </p:cNvSpPr>
          <p:nvPr>
            <p:ph type="ctrTitle"/>
          </p:nvPr>
        </p:nvSpPr>
        <p:spPr>
          <a:xfrm>
            <a:off x="1555114" y="235589"/>
            <a:ext cx="6685504" cy="455509"/>
          </a:xfrm>
        </p:spPr>
        <p:txBody>
          <a:bodyPr>
            <a:spAutoFit/>
          </a:bodyPr>
          <a:lstStyle/>
          <a:p>
            <a:r>
              <a:rPr lang="en-GB" dirty="0"/>
              <a:t>Benefits: Retention policies</a:t>
            </a:r>
          </a:p>
        </p:txBody>
      </p:sp>
    </p:spTree>
    <p:extLst>
      <p:ext uri="{BB962C8B-B14F-4D97-AF65-F5344CB8AC3E}">
        <p14:creationId xmlns:p14="http://schemas.microsoft.com/office/powerpoint/2010/main" val="1923272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A690AF54-B96D-4BA8-BA0B-EAC3695FA7A3}"/>
              </a:ext>
            </a:extLst>
          </p:cNvPr>
          <p:cNvPicPr>
            <a:picLocks noChangeAspect="1"/>
          </p:cNvPicPr>
          <p:nvPr/>
        </p:nvPicPr>
        <p:blipFill rotWithShape="1">
          <a:blip r:embed="rId3">
            <a:extLst>
              <a:ext uri="{28A0092B-C50C-407E-A947-70E740481C1C}">
                <a14:useLocalDpi xmlns:a14="http://schemas.microsoft.com/office/drawing/2010/main" val="0"/>
              </a:ext>
            </a:extLst>
          </a:blip>
          <a:srcRect l="5272" t="12879" r="5495" b="14246"/>
          <a:stretch/>
        </p:blipFill>
        <p:spPr>
          <a:xfrm>
            <a:off x="1597446" y="892364"/>
            <a:ext cx="8228323" cy="5040000"/>
          </a:xfrm>
          <a:prstGeom prst="rect">
            <a:avLst/>
          </a:prstGeom>
        </p:spPr>
      </p:pic>
      <p:sp>
        <p:nvSpPr>
          <p:cNvPr id="2" name="Title 1">
            <a:extLst>
              <a:ext uri="{FF2B5EF4-FFF2-40B4-BE49-F238E27FC236}">
                <a16:creationId xmlns:a16="http://schemas.microsoft.com/office/drawing/2014/main" id="{0B628B5B-212A-4B6A-95E9-844D7AAE8B8C}"/>
              </a:ext>
            </a:extLst>
          </p:cNvPr>
          <p:cNvSpPr>
            <a:spLocks noGrp="1"/>
          </p:cNvSpPr>
          <p:nvPr>
            <p:ph type="ctrTitle"/>
          </p:nvPr>
        </p:nvSpPr>
        <p:spPr>
          <a:xfrm>
            <a:off x="1486348" y="239430"/>
            <a:ext cx="8977012" cy="455509"/>
          </a:xfrm>
        </p:spPr>
        <p:txBody>
          <a:bodyPr>
            <a:spAutoFit/>
          </a:bodyPr>
          <a:lstStyle/>
          <a:p>
            <a:r>
              <a:rPr lang="en-GB" dirty="0"/>
              <a:t>Benefits: Granular user permissions</a:t>
            </a:r>
          </a:p>
        </p:txBody>
      </p:sp>
      <p:pic>
        <p:nvPicPr>
          <p:cNvPr id="7" name="Picture 6" descr="A screenshot of a social media post&#10;&#10;Description generated with very high confidence">
            <a:extLst>
              <a:ext uri="{FF2B5EF4-FFF2-40B4-BE49-F238E27FC236}">
                <a16:creationId xmlns:a16="http://schemas.microsoft.com/office/drawing/2014/main" id="{E546F7F0-F53F-115B-7194-FF1948866A7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97446" y="888591"/>
            <a:ext cx="8209026" cy="5043773"/>
          </a:xfrm>
          <a:prstGeom prst="rect">
            <a:avLst/>
          </a:prstGeom>
        </p:spPr>
      </p:pic>
    </p:spTree>
    <p:extLst>
      <p:ext uri="{BB962C8B-B14F-4D97-AF65-F5344CB8AC3E}">
        <p14:creationId xmlns:p14="http://schemas.microsoft.com/office/powerpoint/2010/main" val="348554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microscope, mirror&#10;&#10;Description automatically generated">
            <a:extLst>
              <a:ext uri="{FF2B5EF4-FFF2-40B4-BE49-F238E27FC236}">
                <a16:creationId xmlns:a16="http://schemas.microsoft.com/office/drawing/2014/main" id="{77489C0E-9EC5-49D6-8D82-4A60845D9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19" y="909881"/>
            <a:ext cx="9325704" cy="4896000"/>
          </a:xfrm>
          <a:prstGeom prst="rect">
            <a:avLst/>
          </a:prstGeom>
        </p:spPr>
      </p:pic>
      <p:sp>
        <p:nvSpPr>
          <p:cNvPr id="2" name="Title 1">
            <a:extLst>
              <a:ext uri="{FF2B5EF4-FFF2-40B4-BE49-F238E27FC236}">
                <a16:creationId xmlns:a16="http://schemas.microsoft.com/office/drawing/2014/main" id="{7BF40330-3417-7DAA-77AC-8A63B2A597B7}"/>
              </a:ext>
            </a:extLst>
          </p:cNvPr>
          <p:cNvSpPr>
            <a:spLocks noGrp="1"/>
          </p:cNvSpPr>
          <p:nvPr>
            <p:ph type="ctrTitle"/>
          </p:nvPr>
        </p:nvSpPr>
        <p:spPr>
          <a:xfrm>
            <a:off x="1550647" y="221677"/>
            <a:ext cx="5760000" cy="455509"/>
          </a:xfrm>
        </p:spPr>
        <p:txBody>
          <a:bodyPr>
            <a:spAutoFit/>
          </a:bodyPr>
          <a:lstStyle/>
          <a:p>
            <a:r>
              <a:rPr lang="en-GB" dirty="0"/>
              <a:t>Benefits: Audit trail</a:t>
            </a:r>
          </a:p>
        </p:txBody>
      </p:sp>
      <p:pic>
        <p:nvPicPr>
          <p:cNvPr id="7" name="Picture 6" descr="A screenshot of a social media post&#10;&#10;Description generated with very high confidence">
            <a:extLst>
              <a:ext uri="{FF2B5EF4-FFF2-40B4-BE49-F238E27FC236}">
                <a16:creationId xmlns:a16="http://schemas.microsoft.com/office/drawing/2014/main" id="{BA17DD80-9B7F-6D35-533C-F51C96D555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6856" y="909881"/>
            <a:ext cx="10775721" cy="4896000"/>
          </a:xfrm>
          <a:prstGeom prst="rect">
            <a:avLst/>
          </a:prstGeom>
        </p:spPr>
      </p:pic>
    </p:spTree>
    <p:extLst>
      <p:ext uri="{BB962C8B-B14F-4D97-AF65-F5344CB8AC3E}">
        <p14:creationId xmlns:p14="http://schemas.microsoft.com/office/powerpoint/2010/main" val="269668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F9CC-E108-249F-0078-AF925CC7A785}"/>
              </a:ext>
            </a:extLst>
          </p:cNvPr>
          <p:cNvSpPr>
            <a:spLocks noGrp="1"/>
          </p:cNvSpPr>
          <p:nvPr>
            <p:ph type="ctrTitle"/>
          </p:nvPr>
        </p:nvSpPr>
        <p:spPr>
          <a:xfrm>
            <a:off x="1433928" y="143274"/>
            <a:ext cx="5760000" cy="455509"/>
          </a:xfrm>
        </p:spPr>
        <p:txBody>
          <a:bodyPr>
            <a:spAutoFit/>
          </a:bodyPr>
          <a:lstStyle/>
          <a:p>
            <a:r>
              <a:rPr lang="en-GB" dirty="0"/>
              <a:t>4 Step Sales Process</a:t>
            </a:r>
          </a:p>
        </p:txBody>
      </p:sp>
      <p:sp>
        <p:nvSpPr>
          <p:cNvPr id="3" name="Content Placeholder 2"/>
          <p:cNvSpPr>
            <a:spLocks noGrp="1"/>
          </p:cNvSpPr>
          <p:nvPr>
            <p:ph type="subTitle" idx="1"/>
          </p:nvPr>
        </p:nvSpPr>
        <p:spPr>
          <a:xfrm>
            <a:off x="484742" y="933310"/>
            <a:ext cx="5275501" cy="1853957"/>
          </a:xfrm>
        </p:spPr>
        <p:txBody>
          <a:bodyPr>
            <a:normAutofit fontScale="85000" lnSpcReduction="20000"/>
          </a:bodyPr>
          <a:lstStyle/>
          <a:p>
            <a:pPr>
              <a:buFont typeface="+mj-lt"/>
              <a:buAutoNum type="arabicPeriod"/>
            </a:pPr>
            <a:r>
              <a:rPr lang="en-GB" sz="2100" dirty="0">
                <a:latin typeface="Calibri" panose="020F0502020204030204" pitchFamily="34" charset="0"/>
                <a:ea typeface="Times New Roman" panose="02020603050405020304" pitchFamily="18" charset="0"/>
              </a:rPr>
              <a:t>Product Introduction/Meeting.</a:t>
            </a:r>
          </a:p>
          <a:p>
            <a:pPr marL="756415" lvl="1" indent="-324178" algn="l">
              <a:buFont typeface="+mj-lt"/>
              <a:buAutoNum type="alphaLcPeriod"/>
            </a:pPr>
            <a:r>
              <a:rPr lang="en-GB" sz="1600" dirty="0">
                <a:latin typeface="Calibri" panose="020F0502020204030204" pitchFamily="34" charset="0"/>
                <a:ea typeface="Times New Roman" panose="02020603050405020304" pitchFamily="18" charset="0"/>
              </a:rPr>
              <a:t>Demonstration</a:t>
            </a:r>
          </a:p>
          <a:p>
            <a:pPr marL="756415" lvl="1" indent="-324178" algn="l">
              <a:buFont typeface="+mj-lt"/>
              <a:buAutoNum type="alphaLcPeriod"/>
            </a:pPr>
            <a:r>
              <a:rPr lang="en-GB" sz="1600" dirty="0">
                <a:latin typeface="Calibri" panose="020F0502020204030204" pitchFamily="34" charset="0"/>
                <a:ea typeface="Times New Roman" panose="02020603050405020304" pitchFamily="18" charset="0"/>
              </a:rPr>
              <a:t>Video’s</a:t>
            </a:r>
          </a:p>
          <a:p>
            <a:pPr>
              <a:buFont typeface="+mj-lt"/>
              <a:buAutoNum type="arabicPeriod"/>
            </a:pPr>
            <a:r>
              <a:rPr lang="en-GB" sz="2100" dirty="0">
                <a:latin typeface="Calibri" panose="020F0502020204030204" pitchFamily="34" charset="0"/>
                <a:ea typeface="Times New Roman" panose="02020603050405020304" pitchFamily="18" charset="0"/>
              </a:rPr>
              <a:t>Quotation.</a:t>
            </a:r>
          </a:p>
          <a:p>
            <a:pPr>
              <a:buFont typeface="+mj-lt"/>
              <a:buAutoNum type="arabicPeriod"/>
            </a:pPr>
            <a:r>
              <a:rPr lang="en-GB" sz="2100" dirty="0">
                <a:latin typeface="Calibri" panose="020F0502020204030204" pitchFamily="34" charset="0"/>
                <a:ea typeface="Times New Roman" panose="02020603050405020304" pitchFamily="18" charset="0"/>
              </a:rPr>
              <a:t>Free 2 Week Trial.</a:t>
            </a:r>
          </a:p>
          <a:p>
            <a:pPr>
              <a:buFont typeface="+mj-lt"/>
              <a:buAutoNum type="arabicPeriod"/>
            </a:pPr>
            <a:r>
              <a:rPr lang="en-GB" sz="2300" dirty="0">
                <a:latin typeface="Calibri" panose="020F0502020204030204" pitchFamily="34" charset="0"/>
                <a:ea typeface="Times New Roman" panose="02020603050405020304" pitchFamily="18" charset="0"/>
              </a:rPr>
              <a:t>Close the Sale.</a:t>
            </a:r>
          </a:p>
        </p:txBody>
      </p:sp>
      <p:graphicFrame>
        <p:nvGraphicFramePr>
          <p:cNvPr id="4" name="Chart 3">
            <a:extLst>
              <a:ext uri="{FF2B5EF4-FFF2-40B4-BE49-F238E27FC236}">
                <a16:creationId xmlns:a16="http://schemas.microsoft.com/office/drawing/2014/main" id="{1A962561-F536-4FE4-ACF9-259A83D17BC4}"/>
              </a:ext>
            </a:extLst>
          </p:cNvPr>
          <p:cNvGraphicFramePr>
            <a:graphicFrameLocks noChangeAspect="1"/>
          </p:cNvGraphicFramePr>
          <p:nvPr>
            <p:extLst>
              <p:ext uri="{D42A27DB-BD31-4B8C-83A1-F6EECF244321}">
                <p14:modId xmlns:p14="http://schemas.microsoft.com/office/powerpoint/2010/main" val="4066553756"/>
              </p:ext>
            </p:extLst>
          </p:nvPr>
        </p:nvGraphicFramePr>
        <p:xfrm>
          <a:off x="451574" y="2876561"/>
          <a:ext cx="5095296" cy="31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B5610C8-4E78-49B9-9A8C-3E76D0C87545}"/>
              </a:ext>
            </a:extLst>
          </p:cNvPr>
          <p:cNvGraphicFramePr>
            <a:graphicFrameLocks noChangeAspect="1"/>
          </p:cNvGraphicFramePr>
          <p:nvPr>
            <p:extLst>
              <p:ext uri="{D42A27DB-BD31-4B8C-83A1-F6EECF244321}">
                <p14:modId xmlns:p14="http://schemas.microsoft.com/office/powerpoint/2010/main" val="2446713597"/>
              </p:ext>
            </p:extLst>
          </p:nvPr>
        </p:nvGraphicFramePr>
        <p:xfrm>
          <a:off x="6090752" y="2821479"/>
          <a:ext cx="5148909" cy="3168000"/>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a:extLst>
              <a:ext uri="{FF2B5EF4-FFF2-40B4-BE49-F238E27FC236}">
                <a16:creationId xmlns:a16="http://schemas.microsoft.com/office/drawing/2014/main" id="{51DC7434-3F40-46C5-A56C-12D07E07AF50}"/>
              </a:ext>
            </a:extLst>
          </p:cNvPr>
          <p:cNvSpPr txBox="1">
            <a:spLocks noChangeAspect="1"/>
          </p:cNvSpPr>
          <p:nvPr/>
        </p:nvSpPr>
        <p:spPr bwMode="auto">
          <a:xfrm>
            <a:off x="6418744" y="900259"/>
            <a:ext cx="4317393"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45" tIns="43222" rIns="86445" bIns="43222"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pPr marL="0" indent="0">
              <a:spcAft>
                <a:spcPts val="0"/>
              </a:spcAft>
              <a:buNone/>
            </a:pPr>
            <a:r>
              <a:rPr lang="en-GB" sz="1800" kern="0" dirty="0">
                <a:latin typeface="Calibri" panose="020F0502020204030204" pitchFamily="34" charset="0"/>
                <a:ea typeface="Times New Roman" panose="02020603050405020304" pitchFamily="18" charset="0"/>
              </a:rPr>
              <a:t>Benefits</a:t>
            </a:r>
          </a:p>
          <a:p>
            <a:pPr>
              <a:spcAft>
                <a:spcPts val="0"/>
              </a:spcAft>
            </a:pPr>
            <a:r>
              <a:rPr lang="en-GB" sz="1800" kern="0" dirty="0">
                <a:latin typeface="Calibri" panose="020F0502020204030204" pitchFamily="34" charset="0"/>
                <a:ea typeface="Times New Roman" panose="02020603050405020304" pitchFamily="18" charset="0"/>
              </a:rPr>
              <a:t>No Gap in Customer engagement.</a:t>
            </a:r>
          </a:p>
          <a:p>
            <a:pPr>
              <a:spcAft>
                <a:spcPts val="0"/>
              </a:spcAft>
            </a:pPr>
            <a:r>
              <a:rPr lang="en-GB" sz="1800" kern="0" dirty="0">
                <a:latin typeface="Calibri" panose="020F0502020204030204" pitchFamily="34" charset="0"/>
                <a:ea typeface="Times New Roman" panose="02020603050405020304" pitchFamily="18" charset="0"/>
              </a:rPr>
              <a:t>Shorter sales cycle.</a:t>
            </a:r>
          </a:p>
          <a:p>
            <a:pPr>
              <a:spcAft>
                <a:spcPts val="0"/>
              </a:spcAft>
            </a:pPr>
            <a:r>
              <a:rPr lang="en-GB" sz="1800" kern="0" dirty="0">
                <a:latin typeface="Calibri" panose="020F0502020204030204" pitchFamily="34" charset="0"/>
                <a:ea typeface="Times New Roman" panose="02020603050405020304" pitchFamily="18" charset="0"/>
              </a:rPr>
              <a:t>Easier “sell”.</a:t>
            </a:r>
          </a:p>
          <a:p>
            <a:pPr>
              <a:spcAft>
                <a:spcPts val="0"/>
              </a:spcAft>
            </a:pPr>
            <a:r>
              <a:rPr lang="en-GB" sz="1800" kern="0" dirty="0">
                <a:latin typeface="Calibri" panose="020F0502020204030204" pitchFamily="34" charset="0"/>
                <a:ea typeface="Times New Roman" panose="02020603050405020304" pitchFamily="18" charset="0"/>
              </a:rPr>
              <a:t>Deals with any issues pre-sale.</a:t>
            </a:r>
          </a:p>
        </p:txBody>
      </p:sp>
    </p:spTree>
    <p:extLst>
      <p:ext uri="{BB962C8B-B14F-4D97-AF65-F5344CB8AC3E}">
        <p14:creationId xmlns:p14="http://schemas.microsoft.com/office/powerpoint/2010/main" val="38027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fade">
                                      <p:cBhvr>
                                        <p:cTn id="55" dur="5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fade">
                                      <p:cBhvr>
                                        <p:cTn id="60" dur="500"/>
                                        <p:tgtEl>
                                          <p:spTgt spid="6">
                                            <p:txEl>
                                              <p:pRg st="4" end="4"/>
                                            </p:txEl>
                                          </p:spTgt>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991" y="889857"/>
            <a:ext cx="4247338" cy="385618"/>
          </a:xfrm>
          <a:prstGeom prst="rect">
            <a:avLst/>
          </a:prstGeom>
          <a:noFill/>
        </p:spPr>
        <p:txBody>
          <a:bodyPr wrap="square">
            <a:spAutoFit/>
          </a:bodyPr>
          <a:lstStyle/>
          <a:p>
            <a:pPr>
              <a:defRPr/>
            </a:pPr>
            <a:r>
              <a:rPr lang="en-GB" sz="1906" b="1" dirty="0">
                <a:solidFill>
                  <a:srgbClr val="002060"/>
                </a:solidFill>
              </a:rPr>
              <a:t>How is your information stored?</a:t>
            </a:r>
          </a:p>
        </p:txBody>
      </p:sp>
      <p:sp>
        <p:nvSpPr>
          <p:cNvPr id="5" name="TextBox 4"/>
          <p:cNvSpPr txBox="1"/>
          <p:nvPr/>
        </p:nvSpPr>
        <p:spPr>
          <a:xfrm>
            <a:off x="1388799" y="1255865"/>
            <a:ext cx="4669883" cy="1489254"/>
          </a:xfrm>
          <a:prstGeom prst="rect">
            <a:avLst/>
          </a:prstGeom>
          <a:noFill/>
        </p:spPr>
        <p:txBody>
          <a:bodyPr wrap="square">
            <a:spAutoFit/>
          </a:bodyPr>
          <a:lstStyle/>
          <a:p>
            <a:pPr>
              <a:buFont typeface="Arial" pitchFamily="34" charset="0"/>
              <a:buChar char="•"/>
              <a:defRPr/>
            </a:pPr>
            <a:r>
              <a:rPr lang="en-GB" sz="1513" dirty="0">
                <a:solidFill>
                  <a:srgbClr val="002060"/>
                </a:solidFill>
              </a:rPr>
              <a:t> Filing cabinets</a:t>
            </a:r>
          </a:p>
          <a:p>
            <a:pPr>
              <a:buFont typeface="Arial" pitchFamily="34" charset="0"/>
              <a:buChar char="•"/>
              <a:defRPr/>
            </a:pPr>
            <a:r>
              <a:rPr lang="en-GB" sz="1513" dirty="0">
                <a:solidFill>
                  <a:srgbClr val="002060"/>
                </a:solidFill>
              </a:rPr>
              <a:t> Storage boxes</a:t>
            </a:r>
          </a:p>
          <a:p>
            <a:pPr>
              <a:buFont typeface="Arial" pitchFamily="34" charset="0"/>
              <a:buChar char="•"/>
              <a:defRPr/>
            </a:pPr>
            <a:r>
              <a:rPr lang="en-GB" sz="1513" dirty="0">
                <a:solidFill>
                  <a:srgbClr val="002060"/>
                </a:solidFill>
              </a:rPr>
              <a:t> Servers</a:t>
            </a:r>
          </a:p>
          <a:p>
            <a:pPr>
              <a:buFont typeface="Arial" pitchFamily="34" charset="0"/>
              <a:buChar char="•"/>
              <a:defRPr/>
            </a:pPr>
            <a:r>
              <a:rPr lang="en-GB" sz="1513" dirty="0">
                <a:solidFill>
                  <a:srgbClr val="002060"/>
                </a:solidFill>
              </a:rPr>
              <a:t> PC’s</a:t>
            </a:r>
          </a:p>
          <a:p>
            <a:pPr marL="270148" indent="-270148">
              <a:buFont typeface="Wingdings 2" panose="05020102010507070707" pitchFamily="18" charset="2"/>
              <a:buChar char=""/>
              <a:defRPr/>
            </a:pPr>
            <a:r>
              <a:rPr lang="en-GB" sz="1513" dirty="0">
                <a:solidFill>
                  <a:srgbClr val="002060"/>
                </a:solidFill>
              </a:rPr>
              <a:t>This means Information is fragmented around the business and not shared properly.</a:t>
            </a:r>
          </a:p>
        </p:txBody>
      </p:sp>
      <p:sp>
        <p:nvSpPr>
          <p:cNvPr id="6" name="TextBox 5"/>
          <p:cNvSpPr txBox="1"/>
          <p:nvPr/>
        </p:nvSpPr>
        <p:spPr>
          <a:xfrm>
            <a:off x="1388799" y="3155234"/>
            <a:ext cx="5038034" cy="1256434"/>
          </a:xfrm>
          <a:prstGeom prst="rect">
            <a:avLst/>
          </a:prstGeom>
          <a:noFill/>
        </p:spPr>
        <p:txBody>
          <a:bodyPr wrap="square">
            <a:spAutoFit/>
          </a:bodyPr>
          <a:lstStyle/>
          <a:p>
            <a:pPr>
              <a:buFont typeface="Arial" pitchFamily="34" charset="0"/>
              <a:buChar char="•"/>
              <a:defRPr/>
            </a:pPr>
            <a:r>
              <a:rPr lang="en-GB" sz="1513" dirty="0">
                <a:solidFill>
                  <a:srgbClr val="002060"/>
                </a:solidFill>
              </a:rPr>
              <a:t> Premium office space</a:t>
            </a:r>
          </a:p>
          <a:p>
            <a:pPr>
              <a:buFont typeface="Arial" pitchFamily="34" charset="0"/>
              <a:buChar char="•"/>
              <a:defRPr/>
            </a:pPr>
            <a:r>
              <a:rPr lang="en-GB" sz="1513" dirty="0">
                <a:solidFill>
                  <a:srgbClr val="002060"/>
                </a:solidFill>
              </a:rPr>
              <a:t> Warehouse</a:t>
            </a:r>
          </a:p>
          <a:p>
            <a:pPr>
              <a:buFont typeface="Arial" pitchFamily="34" charset="0"/>
              <a:buChar char="•"/>
              <a:defRPr/>
            </a:pPr>
            <a:r>
              <a:rPr lang="en-GB" sz="1513" dirty="0">
                <a:solidFill>
                  <a:srgbClr val="002060"/>
                </a:solidFill>
              </a:rPr>
              <a:t> Containers onsite</a:t>
            </a:r>
          </a:p>
          <a:p>
            <a:pPr>
              <a:buFont typeface="Arial" pitchFamily="34" charset="0"/>
              <a:buChar char="•"/>
              <a:defRPr/>
            </a:pPr>
            <a:r>
              <a:rPr lang="en-GB" sz="1513" dirty="0">
                <a:solidFill>
                  <a:srgbClr val="002060"/>
                </a:solidFill>
              </a:rPr>
              <a:t> Offsite storage</a:t>
            </a:r>
          </a:p>
          <a:p>
            <a:pPr marL="270148" indent="-270148">
              <a:buFont typeface="Wingdings 2" panose="05020102010507070707" pitchFamily="18" charset="2"/>
              <a:buChar char="Q"/>
              <a:defRPr/>
            </a:pPr>
            <a:r>
              <a:rPr lang="en-GB" sz="1513" dirty="0">
                <a:solidFill>
                  <a:srgbClr val="002060"/>
                </a:solidFill>
              </a:rPr>
              <a:t>This can mean Space/money is being wasted.</a:t>
            </a:r>
          </a:p>
        </p:txBody>
      </p:sp>
      <p:sp>
        <p:nvSpPr>
          <p:cNvPr id="7" name="TextBox 6"/>
          <p:cNvSpPr txBox="1"/>
          <p:nvPr/>
        </p:nvSpPr>
        <p:spPr>
          <a:xfrm>
            <a:off x="720991" y="2802667"/>
            <a:ext cx="2382383" cy="385618"/>
          </a:xfrm>
          <a:prstGeom prst="rect">
            <a:avLst/>
          </a:prstGeom>
          <a:noFill/>
        </p:spPr>
        <p:txBody>
          <a:bodyPr wrap="none">
            <a:spAutoFit/>
          </a:bodyPr>
          <a:lstStyle/>
          <a:p>
            <a:pPr>
              <a:defRPr/>
            </a:pPr>
            <a:r>
              <a:rPr lang="en-GB" sz="1906" b="1" dirty="0">
                <a:solidFill>
                  <a:srgbClr val="002060"/>
                </a:solidFill>
              </a:rPr>
              <a:t>Where is it stored?</a:t>
            </a:r>
          </a:p>
        </p:txBody>
      </p:sp>
      <p:sp>
        <p:nvSpPr>
          <p:cNvPr id="10" name="TextBox 9"/>
          <p:cNvSpPr txBox="1"/>
          <p:nvPr/>
        </p:nvSpPr>
        <p:spPr>
          <a:xfrm>
            <a:off x="720991" y="4440029"/>
            <a:ext cx="4951997" cy="385618"/>
          </a:xfrm>
          <a:prstGeom prst="rect">
            <a:avLst/>
          </a:prstGeom>
          <a:noFill/>
        </p:spPr>
        <p:txBody>
          <a:bodyPr wrap="none">
            <a:spAutoFit/>
          </a:bodyPr>
          <a:lstStyle/>
          <a:p>
            <a:pPr>
              <a:defRPr/>
            </a:pPr>
            <a:r>
              <a:rPr lang="en-GB" sz="1906" b="1" dirty="0">
                <a:solidFill>
                  <a:srgbClr val="002060"/>
                </a:solidFill>
              </a:rPr>
              <a:t>Have you any specific document issues?</a:t>
            </a:r>
          </a:p>
        </p:txBody>
      </p:sp>
      <p:sp>
        <p:nvSpPr>
          <p:cNvPr id="11" name="TextBox 10"/>
          <p:cNvSpPr txBox="1"/>
          <p:nvPr/>
        </p:nvSpPr>
        <p:spPr>
          <a:xfrm>
            <a:off x="1388799" y="4786311"/>
            <a:ext cx="5038035" cy="1489254"/>
          </a:xfrm>
          <a:prstGeom prst="rect">
            <a:avLst/>
          </a:prstGeom>
          <a:noFill/>
        </p:spPr>
        <p:txBody>
          <a:bodyPr wrap="square">
            <a:spAutoFit/>
          </a:bodyPr>
          <a:lstStyle/>
          <a:p>
            <a:pPr>
              <a:buFont typeface="Arial" pitchFamily="34" charset="0"/>
              <a:buChar char="•"/>
              <a:defRPr/>
            </a:pPr>
            <a:r>
              <a:rPr lang="en-GB" sz="1513" dirty="0">
                <a:solidFill>
                  <a:srgbClr val="002060"/>
                </a:solidFill>
              </a:rPr>
              <a:t> Compliance? GDPR? </a:t>
            </a:r>
          </a:p>
          <a:p>
            <a:pPr>
              <a:buFont typeface="Arial" pitchFamily="34" charset="0"/>
              <a:buChar char="•"/>
              <a:defRPr/>
            </a:pPr>
            <a:r>
              <a:rPr lang="en-GB" sz="1513" dirty="0">
                <a:solidFill>
                  <a:srgbClr val="002060"/>
                </a:solidFill>
              </a:rPr>
              <a:t> Losing documents.</a:t>
            </a:r>
          </a:p>
          <a:p>
            <a:pPr>
              <a:buFont typeface="Arial" pitchFamily="34" charset="0"/>
              <a:buChar char="•"/>
              <a:defRPr/>
            </a:pPr>
            <a:r>
              <a:rPr lang="en-GB" sz="1513" dirty="0">
                <a:solidFill>
                  <a:srgbClr val="002060"/>
                </a:solidFill>
              </a:rPr>
              <a:t> Too much time spent looking for documents.</a:t>
            </a:r>
          </a:p>
          <a:p>
            <a:pPr>
              <a:buFont typeface="Arial" pitchFamily="34" charset="0"/>
              <a:buChar char="•"/>
              <a:defRPr/>
            </a:pPr>
            <a:r>
              <a:rPr lang="en-GB" sz="1513" dirty="0">
                <a:solidFill>
                  <a:srgbClr val="002060"/>
                </a:solidFill>
              </a:rPr>
              <a:t> Documents requiring signature are taking too long.</a:t>
            </a:r>
          </a:p>
          <a:p>
            <a:pPr>
              <a:buFont typeface="Arial" pitchFamily="34" charset="0"/>
              <a:buChar char="•"/>
              <a:defRPr/>
            </a:pPr>
            <a:r>
              <a:rPr lang="en-GB" sz="1513" dirty="0">
                <a:solidFill>
                  <a:srgbClr val="002060"/>
                </a:solidFill>
              </a:rPr>
              <a:t> Is it about improving efficiency?</a:t>
            </a:r>
          </a:p>
          <a:p>
            <a:pPr marL="270148" indent="-270148">
              <a:buFont typeface="Wingdings 2" panose="05020102010507070707" pitchFamily="18" charset="2"/>
              <a:buChar char=""/>
              <a:defRPr/>
            </a:pPr>
            <a:r>
              <a:rPr lang="en-GB" sz="1513" dirty="0">
                <a:solidFill>
                  <a:srgbClr val="002060"/>
                </a:solidFill>
              </a:rPr>
              <a:t>You can improve all of the above with Filestar.</a:t>
            </a:r>
          </a:p>
        </p:txBody>
      </p:sp>
      <p:pic>
        <p:nvPicPr>
          <p:cNvPr id="12" name="Picture 11" descr="A picture containing file, furniture&#10;&#10;Description automatically generated">
            <a:extLst>
              <a:ext uri="{FF2B5EF4-FFF2-40B4-BE49-F238E27FC236}">
                <a16:creationId xmlns:a16="http://schemas.microsoft.com/office/drawing/2014/main" id="{42BA8F81-6E94-464C-B053-CABA69EF7A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91402" y="186026"/>
            <a:ext cx="2413247" cy="2413247"/>
          </a:xfrm>
          <a:prstGeom prst="rect">
            <a:avLst/>
          </a:prstGeom>
        </p:spPr>
      </p:pic>
      <mc:AlternateContent xmlns:mc="http://schemas.openxmlformats.org/markup-compatibility/2006">
        <mc:Choice xmlns:am3d="http://schemas.microsoft.com/office/drawing/2017/model3d" Requires="am3d">
          <p:graphicFrame>
            <p:nvGraphicFramePr>
              <p:cNvPr id="17" name="3D Model 16" descr="Server symbol">
                <a:extLst>
                  <a:ext uri="{FF2B5EF4-FFF2-40B4-BE49-F238E27FC236}">
                    <a16:creationId xmlns:a16="http://schemas.microsoft.com/office/drawing/2014/main" id="{7719B4BD-7534-4FE8-87AF-F584DA174F13}"/>
                  </a:ext>
                </a:extLst>
              </p:cNvPr>
              <p:cNvGraphicFramePr>
                <a:graphicFrameLocks noChangeAspect="1"/>
              </p:cNvGraphicFramePr>
              <p:nvPr>
                <p:extLst>
                  <p:ext uri="{D42A27DB-BD31-4B8C-83A1-F6EECF244321}">
                    <p14:modId xmlns:p14="http://schemas.microsoft.com/office/powerpoint/2010/main" val="1117439446"/>
                  </p:ext>
                </p:extLst>
              </p:nvPr>
            </p:nvGraphicFramePr>
            <p:xfrm>
              <a:off x="7486383" y="378392"/>
              <a:ext cx="1349387" cy="2204288"/>
            </p:xfrm>
            <a:graphic>
              <a:graphicData uri="http://schemas.microsoft.com/office/drawing/2017/model3d">
                <am3d:model3d r:embed="rId4">
                  <am3d:spPr>
                    <a:xfrm>
                      <a:off x="0" y="0"/>
                      <a:ext cx="1349387" cy="2204288"/>
                    </a:xfrm>
                    <a:prstGeom prst="rect">
                      <a:avLst/>
                    </a:prstGeom>
                  </am3d:spPr>
                  <am3d:camera>
                    <am3d:pos x="0" y="0" z="55893909"/>
                    <am3d:up dx="0" dy="36000000" dz="0"/>
                    <am3d:lookAt x="0" y="0" z="0"/>
                    <am3d:perspective fov="2700000"/>
                  </am3d:camera>
                  <am3d:trans>
                    <am3d:meterPerModelUnit n="8157799" d="1000000"/>
                    <am3d:preTrans dx="-20171" dy="-18006390" dz="-3714845"/>
                    <am3d:scale>
                      <am3d:sx n="1000000" d="1000000"/>
                      <am3d:sy n="1000000" d="1000000"/>
                      <am3d:sz n="1000000" d="1000000"/>
                    </am3d:scale>
                    <am3d:rot ax="1481061" ay="-1823599" az="-785446"/>
                    <am3d:postTrans dx="0" dy="0" dz="0"/>
                  </am3d:trans>
                  <am3d:raster rName="Office3DRenderer" rVer="16.0.8326">
                    <am3d:blip r:embed="rId5"/>
                  </am3d:raster>
                  <am3d:objViewport viewportSz="26227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Server symbol">
                <a:extLst>
                  <a:ext uri="{FF2B5EF4-FFF2-40B4-BE49-F238E27FC236}">
                    <a16:creationId xmlns:a16="http://schemas.microsoft.com/office/drawing/2014/main" id="{7719B4BD-7534-4FE8-87AF-F584DA174F13}"/>
                  </a:ext>
                </a:extLst>
              </p:cNvPr>
              <p:cNvPicPr>
                <a:picLocks noGrp="1" noRot="1" noChangeAspect="1" noMove="1" noResize="1" noEditPoints="1" noAdjustHandles="1" noChangeArrowheads="1" noChangeShapeType="1" noCrop="1"/>
              </p:cNvPicPr>
              <p:nvPr/>
            </p:nvPicPr>
            <p:blipFill>
              <a:blip r:embed="rId5"/>
              <a:stretch>
                <a:fillRect/>
              </a:stretch>
            </p:blipFill>
            <p:spPr>
              <a:xfrm>
                <a:off x="7486383" y="378392"/>
                <a:ext cx="1349387" cy="2204288"/>
              </a:xfrm>
              <a:prstGeom prst="rect">
                <a:avLst/>
              </a:prstGeom>
            </p:spPr>
          </p:pic>
        </mc:Fallback>
      </mc:AlternateContent>
      <p:pic>
        <p:nvPicPr>
          <p:cNvPr id="3" name="Picture 2" descr="A close up of a box&#10;&#10;Description automatically generated">
            <a:extLst>
              <a:ext uri="{FF2B5EF4-FFF2-40B4-BE49-F238E27FC236}">
                <a16:creationId xmlns:a16="http://schemas.microsoft.com/office/drawing/2014/main" id="{3BC71014-D139-41F2-AB77-2DC8CDE12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0906" y="255099"/>
            <a:ext cx="2305191" cy="2305191"/>
          </a:xfrm>
          <a:prstGeom prst="rect">
            <a:avLst/>
          </a:prstGeom>
        </p:spPr>
      </p:pic>
      <mc:AlternateContent xmlns:mc="http://schemas.openxmlformats.org/markup-compatibility/2006">
        <mc:Choice xmlns:am3d="http://schemas.microsoft.com/office/drawing/2017/model3d" Requires="am3d">
          <p:graphicFrame>
            <p:nvGraphicFramePr>
              <p:cNvPr id="18" name="3D Model 17" descr="Laptop - Windows menu">
                <a:extLst>
                  <a:ext uri="{FF2B5EF4-FFF2-40B4-BE49-F238E27FC236}">
                    <a16:creationId xmlns:a16="http://schemas.microsoft.com/office/drawing/2014/main" id="{5E544607-28A6-4624-9A1F-66ECAE14E28E}"/>
                  </a:ext>
                </a:extLst>
              </p:cNvPr>
              <p:cNvGraphicFramePr>
                <a:graphicFrameLocks noChangeAspect="1"/>
              </p:cNvGraphicFramePr>
              <p:nvPr>
                <p:extLst>
                  <p:ext uri="{D42A27DB-BD31-4B8C-83A1-F6EECF244321}">
                    <p14:modId xmlns:p14="http://schemas.microsoft.com/office/powerpoint/2010/main" val="3196642611"/>
                  </p:ext>
                </p:extLst>
              </p:nvPr>
            </p:nvGraphicFramePr>
            <p:xfrm>
              <a:off x="8828407" y="300327"/>
              <a:ext cx="2312331" cy="2161114"/>
            </p:xfrm>
            <a:graphic>
              <a:graphicData uri="http://schemas.microsoft.com/office/drawing/2017/model3d">
                <am3d:model3d r:embed="rId7">
                  <am3d:spPr>
                    <a:xfrm>
                      <a:off x="0" y="0"/>
                      <a:ext cx="2312331" cy="2161114"/>
                    </a:xfrm>
                    <a:prstGeom prst="rect">
                      <a:avLst/>
                    </a:prstGeom>
                  </am3d:spPr>
                  <am3d:camera>
                    <am3d:pos x="0" y="0" z="70664418"/>
                    <am3d:up dx="0" dy="36000000" dz="0"/>
                    <am3d:lookAt x="0" y="0" z="0"/>
                    <am3d:perspective fov="2700000"/>
                  </am3d:camera>
                  <am3d:trans>
                    <am3d:meterPerModelUnit n="3427928" d="1000000"/>
                    <am3d:preTrans dx="952605" dy="-10635068" dz="3626282"/>
                    <am3d:scale>
                      <am3d:sx n="1000000" d="1000000"/>
                      <am3d:sy n="1000000" d="1000000"/>
                      <am3d:sz n="1000000" d="1000000"/>
                    </am3d:scale>
                    <am3d:rot ax="1118469" ay="-1970856" az="-622137"/>
                    <am3d:postTrans dx="0" dy="0" dz="0"/>
                  </am3d:trans>
                  <am3d:raster rName="Office3DRenderer" rVer="16.0.8326">
                    <am3d:blip r:embed="rId8"/>
                  </am3d:raster>
                  <am3d:objViewport viewportSz="2655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Laptop - Windows menu">
                <a:extLst>
                  <a:ext uri="{FF2B5EF4-FFF2-40B4-BE49-F238E27FC236}">
                    <a16:creationId xmlns:a16="http://schemas.microsoft.com/office/drawing/2014/main" id="{5E544607-28A6-4624-9A1F-66ECAE14E28E}"/>
                  </a:ext>
                </a:extLst>
              </p:cNvPr>
              <p:cNvPicPr>
                <a:picLocks noGrp="1" noRot="1" noChangeAspect="1" noMove="1" noResize="1" noEditPoints="1" noAdjustHandles="1" noChangeArrowheads="1" noChangeShapeType="1" noCrop="1"/>
              </p:cNvPicPr>
              <p:nvPr/>
            </p:nvPicPr>
            <p:blipFill>
              <a:blip r:embed="rId8"/>
              <a:stretch>
                <a:fillRect/>
              </a:stretch>
            </p:blipFill>
            <p:spPr>
              <a:xfrm>
                <a:off x="8828407" y="300327"/>
                <a:ext cx="2312331" cy="2161114"/>
              </a:xfrm>
              <a:prstGeom prst="rect">
                <a:avLst/>
              </a:prstGeom>
            </p:spPr>
          </p:pic>
        </mc:Fallback>
      </mc:AlternateContent>
      <p:pic>
        <p:nvPicPr>
          <p:cNvPr id="20" name="Picture 19" descr="A picture containing room, shirt&#10;&#10;Description automatically generated">
            <a:extLst>
              <a:ext uri="{FF2B5EF4-FFF2-40B4-BE49-F238E27FC236}">
                <a16:creationId xmlns:a16="http://schemas.microsoft.com/office/drawing/2014/main" id="{922EA546-5756-4958-A6BF-70A86F8D727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914342" y="2693166"/>
            <a:ext cx="1800931" cy="1800931"/>
          </a:xfrm>
          <a:prstGeom prst="rect">
            <a:avLst/>
          </a:prstGeom>
        </p:spPr>
      </p:pic>
      <p:pic>
        <p:nvPicPr>
          <p:cNvPr id="24" name="Picture 23" descr="A picture containing indoor, table, bed, various&#10;&#10;Description automatically generated">
            <a:extLst>
              <a:ext uri="{FF2B5EF4-FFF2-40B4-BE49-F238E27FC236}">
                <a16:creationId xmlns:a16="http://schemas.microsoft.com/office/drawing/2014/main" id="{6BDE8509-15CB-4879-BC9A-854302E6C5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3829" y="2956109"/>
            <a:ext cx="2305191" cy="1278661"/>
          </a:xfrm>
          <a:prstGeom prst="rect">
            <a:avLst/>
          </a:prstGeom>
        </p:spPr>
      </p:pic>
      <p:pic>
        <p:nvPicPr>
          <p:cNvPr id="26" name="Picture 25" descr="A picture containing blue&#10;&#10;Description automatically generated">
            <a:extLst>
              <a:ext uri="{FF2B5EF4-FFF2-40B4-BE49-F238E27FC236}">
                <a16:creationId xmlns:a16="http://schemas.microsoft.com/office/drawing/2014/main" id="{FEFA7FB2-FD33-41A6-B0FE-35736091ACC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156559" y="2740599"/>
            <a:ext cx="2195935" cy="1723250"/>
          </a:xfrm>
          <a:prstGeom prst="rect">
            <a:avLst/>
          </a:prstGeom>
        </p:spPr>
      </p:pic>
      <p:pic>
        <p:nvPicPr>
          <p:cNvPr id="28" name="Picture 27" descr="A large white building&#10;&#10;Description automatically generated">
            <a:extLst>
              <a:ext uri="{FF2B5EF4-FFF2-40B4-BE49-F238E27FC236}">
                <a16:creationId xmlns:a16="http://schemas.microsoft.com/office/drawing/2014/main" id="{0C0245F6-2B77-477F-BD8A-B85F125BB96E}"/>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008514" y="2833641"/>
            <a:ext cx="2547957" cy="1512782"/>
          </a:xfrm>
          <a:prstGeom prst="rect">
            <a:avLst/>
          </a:prstGeom>
        </p:spPr>
      </p:pic>
      <p:pic>
        <p:nvPicPr>
          <p:cNvPr id="30" name="Picture 29" descr="A close up of a sign&#10;&#10;Description automatically generated">
            <a:extLst>
              <a:ext uri="{FF2B5EF4-FFF2-40B4-BE49-F238E27FC236}">
                <a16:creationId xmlns:a16="http://schemas.microsoft.com/office/drawing/2014/main" id="{A4B26F4A-0DDF-4DD0-9E5F-B528490597AB}"/>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168674" y="183759"/>
            <a:ext cx="3546599" cy="2361295"/>
          </a:xfrm>
          <a:prstGeom prst="rect">
            <a:avLst/>
          </a:prstGeom>
        </p:spPr>
      </p:pic>
      <p:pic>
        <p:nvPicPr>
          <p:cNvPr id="32" name="Picture 31" descr="A picture containing drawing, table&#10;&#10;Description automatically generated">
            <a:extLst>
              <a:ext uri="{FF2B5EF4-FFF2-40B4-BE49-F238E27FC236}">
                <a16:creationId xmlns:a16="http://schemas.microsoft.com/office/drawing/2014/main" id="{93CD6A11-38EC-40EF-AD68-79D1CFFD17D4}"/>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133065" y="2693846"/>
            <a:ext cx="2366718" cy="1775039"/>
          </a:xfrm>
          <a:prstGeom prst="rect">
            <a:avLst/>
          </a:prstGeom>
        </p:spPr>
      </p:pic>
      <p:pic>
        <p:nvPicPr>
          <p:cNvPr id="34" name="Picture 33" descr="A close up of a logo&#10;&#10;Description automatically generated">
            <a:extLst>
              <a:ext uri="{FF2B5EF4-FFF2-40B4-BE49-F238E27FC236}">
                <a16:creationId xmlns:a16="http://schemas.microsoft.com/office/drawing/2014/main" id="{D137FC5D-5E28-47FD-AF6D-691D9E26C138}"/>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8611037" y="4768974"/>
            <a:ext cx="2217682" cy="1152043"/>
          </a:xfrm>
          <a:prstGeom prst="rect">
            <a:avLst/>
          </a:prstGeom>
        </p:spPr>
      </p:pic>
      <p:pic>
        <p:nvPicPr>
          <p:cNvPr id="36" name="Picture 35" descr="A picture containing sitting, small, table, man&#10;&#10;Description automatically generated">
            <a:extLst>
              <a:ext uri="{FF2B5EF4-FFF2-40B4-BE49-F238E27FC236}">
                <a16:creationId xmlns:a16="http://schemas.microsoft.com/office/drawing/2014/main" id="{368293BC-D4E9-462C-BC1C-964080494598}"/>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8574781" y="4709607"/>
            <a:ext cx="2459631" cy="1287952"/>
          </a:xfrm>
          <a:prstGeom prst="rect">
            <a:avLst/>
          </a:prstGeom>
        </p:spPr>
      </p:pic>
      <p:pic>
        <p:nvPicPr>
          <p:cNvPr id="38" name="Picture 37" descr="A picture containing yellow, table, sitting, small&#10;&#10;Description automatically generated">
            <a:extLst>
              <a:ext uri="{FF2B5EF4-FFF2-40B4-BE49-F238E27FC236}">
                <a16:creationId xmlns:a16="http://schemas.microsoft.com/office/drawing/2014/main" id="{9ED139B1-B44C-4152-9780-4EFF9E3A2F80}"/>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098802" y="4707580"/>
            <a:ext cx="1435325" cy="1520049"/>
          </a:xfrm>
          <a:prstGeom prst="rect">
            <a:avLst/>
          </a:prstGeom>
        </p:spPr>
      </p:pic>
      <p:pic>
        <p:nvPicPr>
          <p:cNvPr id="40" name="Picture 39" descr="A close up of a device&#10;&#10;Description automatically generated">
            <a:extLst>
              <a:ext uri="{FF2B5EF4-FFF2-40B4-BE49-F238E27FC236}">
                <a16:creationId xmlns:a16="http://schemas.microsoft.com/office/drawing/2014/main" id="{CDA9EB99-822A-4574-9267-981CB71EDEA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61487" y="4701019"/>
            <a:ext cx="2418837" cy="1287952"/>
          </a:xfrm>
          <a:prstGeom prst="rect">
            <a:avLst/>
          </a:prstGeom>
        </p:spPr>
      </p:pic>
      <p:pic>
        <p:nvPicPr>
          <p:cNvPr id="42" name="Picture 41" descr="A close up of a device&#10;&#10;Description automatically generated">
            <a:extLst>
              <a:ext uri="{FF2B5EF4-FFF2-40B4-BE49-F238E27FC236}">
                <a16:creationId xmlns:a16="http://schemas.microsoft.com/office/drawing/2014/main" id="{B6FAF9DD-65C1-4C7B-8874-5C01495D48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5671" y="4585081"/>
            <a:ext cx="2080423" cy="1809935"/>
          </a:xfrm>
          <a:prstGeom prst="rect">
            <a:avLst/>
          </a:prstGeom>
        </p:spPr>
      </p:pic>
      <p:sp>
        <p:nvSpPr>
          <p:cNvPr id="2" name="Title 1">
            <a:extLst>
              <a:ext uri="{FF2B5EF4-FFF2-40B4-BE49-F238E27FC236}">
                <a16:creationId xmlns:a16="http://schemas.microsoft.com/office/drawing/2014/main" id="{85CE1AC4-7C60-5B0E-77AC-9503606356DE}"/>
              </a:ext>
            </a:extLst>
          </p:cNvPr>
          <p:cNvSpPr>
            <a:spLocks noGrp="1"/>
          </p:cNvSpPr>
          <p:nvPr>
            <p:ph type="ctrTitle"/>
          </p:nvPr>
        </p:nvSpPr>
        <p:spPr>
          <a:xfrm>
            <a:off x="1373538" y="293849"/>
            <a:ext cx="5760000" cy="455509"/>
          </a:xfrm>
        </p:spPr>
        <p:txBody>
          <a:bodyPr>
            <a:spAutoFit/>
          </a:bodyPr>
          <a:lstStyle/>
          <a:p>
            <a:r>
              <a:rPr lang="en-GB" dirty="0"/>
              <a:t>Customer questions</a:t>
            </a:r>
          </a:p>
        </p:txBody>
      </p:sp>
    </p:spTree>
    <p:extLst>
      <p:ext uri="{BB962C8B-B14F-4D97-AF65-F5344CB8AC3E}">
        <p14:creationId xmlns:p14="http://schemas.microsoft.com/office/powerpoint/2010/main" val="82061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fade">
                                      <p:cBhvr>
                                        <p:cTn id="38" dur="2000"/>
                                        <p:tgtEl>
                                          <p:spTgt spid="5">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fade">
                                      <p:cBhvr>
                                        <p:cTn id="51" dur="2000"/>
                                        <p:tgtEl>
                                          <p:spTgt spid="5">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
                                            <p:txEl>
                                              <p:pRg st="4" end="4"/>
                                            </p:txEl>
                                          </p:spTgt>
                                        </p:tgtEl>
                                        <p:attrNameLst>
                                          <p:attrName>style.visibility</p:attrName>
                                        </p:attrNameLst>
                                      </p:cBhvr>
                                      <p:to>
                                        <p:strVal val="visible"/>
                                      </p:to>
                                    </p:set>
                                    <p:animEffect transition="in" filter="fade">
                                      <p:cBhvr>
                                        <p:cTn id="64" dur="2000"/>
                                        <p:tgtEl>
                                          <p:spTgt spid="5">
                                            <p:txEl>
                                              <p:pRg st="4" end="4"/>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fade">
                                      <p:cBhvr>
                                        <p:cTn id="77" dur="2000"/>
                                        <p:tgtEl>
                                          <p:spTgt spid="6">
                                            <p:txEl>
                                              <p:pRg st="0" end="0"/>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Effect transition="in" filter="fade">
                                      <p:cBhvr>
                                        <p:cTn id="90" dur="2000"/>
                                        <p:tgtEl>
                                          <p:spTgt spid="6">
                                            <p:txEl>
                                              <p:pRg st="1" end="1"/>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
                                            <p:txEl>
                                              <p:pRg st="2" end="2"/>
                                            </p:txEl>
                                          </p:spTgt>
                                        </p:tgtEl>
                                        <p:attrNameLst>
                                          <p:attrName>style.visibility</p:attrName>
                                        </p:attrNameLst>
                                      </p:cBhvr>
                                      <p:to>
                                        <p:strVal val="visible"/>
                                      </p:to>
                                    </p:set>
                                    <p:animEffect transition="in" filter="fade">
                                      <p:cBhvr>
                                        <p:cTn id="103" dur="2000"/>
                                        <p:tgtEl>
                                          <p:spTgt spid="6">
                                            <p:txEl>
                                              <p:pRg st="2" end="2"/>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
                                            <p:txEl>
                                              <p:pRg st="3" end="3"/>
                                            </p:txEl>
                                          </p:spTgt>
                                        </p:tgtEl>
                                        <p:attrNameLst>
                                          <p:attrName>style.visibility</p:attrName>
                                        </p:attrNameLst>
                                      </p:cBhvr>
                                      <p:to>
                                        <p:strVal val="visible"/>
                                      </p:to>
                                    </p:set>
                                    <p:animEffect transition="in" filter="fade">
                                      <p:cBhvr>
                                        <p:cTn id="116" dur="2000"/>
                                        <p:tgtEl>
                                          <p:spTgt spid="6">
                                            <p:txEl>
                                              <p:pRg st="3" end="3"/>
                                            </p:txEl>
                                          </p:spTgt>
                                        </p:tgtEl>
                                      </p:cBhvr>
                                    </p:animEffect>
                                  </p:childTnLst>
                                </p:cTn>
                              </p:par>
                              <p:par>
                                <p:cTn id="117" presetID="10" presetClass="entr" presetSubtype="0" fill="hold" nodeType="with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28"/>
                                        </p:tgtEl>
                                      </p:cBhvr>
                                    </p:animEffect>
                                    <p:set>
                                      <p:cBhvr>
                                        <p:cTn id="124" dur="1" fill="hold">
                                          <p:stCondLst>
                                            <p:cond delay="499"/>
                                          </p:stCondLst>
                                        </p:cTn>
                                        <p:tgtEl>
                                          <p:spTgt spid="28"/>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6">
                                            <p:txEl>
                                              <p:pRg st="4" end="4"/>
                                            </p:txEl>
                                          </p:spTgt>
                                        </p:tgtEl>
                                        <p:attrNameLst>
                                          <p:attrName>style.visibility</p:attrName>
                                        </p:attrNameLst>
                                      </p:cBhvr>
                                      <p:to>
                                        <p:strVal val="visible"/>
                                      </p:to>
                                    </p:set>
                                    <p:animEffect transition="in" filter="fade">
                                      <p:cBhvr>
                                        <p:cTn id="129" dur="2000"/>
                                        <p:tgtEl>
                                          <p:spTgt spid="6">
                                            <p:txEl>
                                              <p:pRg st="4" end="4"/>
                                            </p:txEl>
                                          </p:spTgt>
                                        </p:tgtEl>
                                      </p:cBhvr>
                                    </p:animEffect>
                                  </p:childTnLst>
                                </p:cTn>
                              </p:par>
                              <p:par>
                                <p:cTn id="130" presetID="10" presetClass="entr" presetSubtype="0" fill="hold" nodeType="with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20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1">
                                            <p:txEl>
                                              <p:pRg st="0" end="0"/>
                                            </p:txEl>
                                          </p:spTgt>
                                        </p:tgtEl>
                                        <p:attrNameLst>
                                          <p:attrName>style.visibility</p:attrName>
                                        </p:attrNameLst>
                                      </p:cBhvr>
                                      <p:to>
                                        <p:strVal val="visible"/>
                                      </p:to>
                                    </p:set>
                                    <p:animEffect transition="in" filter="fade">
                                      <p:cBhvr>
                                        <p:cTn id="142" dur="2000"/>
                                        <p:tgtEl>
                                          <p:spTgt spid="11">
                                            <p:txEl>
                                              <p:pRg st="0" end="0"/>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fade">
                                      <p:cBhvr>
                                        <p:cTn id="145" dur="500"/>
                                        <p:tgtEl>
                                          <p:spTgt spid="3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34"/>
                                        </p:tgtEl>
                                      </p:cBhvr>
                                    </p:animEffect>
                                    <p:set>
                                      <p:cBhvr>
                                        <p:cTn id="150" dur="1" fill="hold">
                                          <p:stCondLst>
                                            <p:cond delay="499"/>
                                          </p:stCondLst>
                                        </p:cTn>
                                        <p:tgtEl>
                                          <p:spTgt spid="3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1">
                                            <p:txEl>
                                              <p:pRg st="1" end="1"/>
                                            </p:txEl>
                                          </p:spTgt>
                                        </p:tgtEl>
                                        <p:attrNameLst>
                                          <p:attrName>style.visibility</p:attrName>
                                        </p:attrNameLst>
                                      </p:cBhvr>
                                      <p:to>
                                        <p:strVal val="visible"/>
                                      </p:to>
                                    </p:set>
                                    <p:animEffect transition="in" filter="fade">
                                      <p:cBhvr>
                                        <p:cTn id="155" dur="2000"/>
                                        <p:tgtEl>
                                          <p:spTgt spid="11">
                                            <p:txEl>
                                              <p:pRg st="1" end="1"/>
                                            </p:txEl>
                                          </p:spTgt>
                                        </p:tgtEl>
                                      </p:cBhvr>
                                    </p:animEffect>
                                  </p:childTnLst>
                                </p:cTn>
                              </p:par>
                              <p:par>
                                <p:cTn id="156" presetID="10" presetClass="entr" presetSubtype="0" fill="hold" nodeType="with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500"/>
                                        <p:tgtEl>
                                          <p:spTgt spid="3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11">
                                            <p:txEl>
                                              <p:pRg st="2" end="2"/>
                                            </p:txEl>
                                          </p:spTgt>
                                        </p:tgtEl>
                                        <p:attrNameLst>
                                          <p:attrName>style.visibility</p:attrName>
                                        </p:attrNameLst>
                                      </p:cBhvr>
                                      <p:to>
                                        <p:strVal val="visible"/>
                                      </p:to>
                                    </p:set>
                                    <p:animEffect transition="in" filter="fade">
                                      <p:cBhvr>
                                        <p:cTn id="168" dur="2000"/>
                                        <p:tgtEl>
                                          <p:spTgt spid="11">
                                            <p:txEl>
                                              <p:pRg st="2" end="2"/>
                                            </p:txEl>
                                          </p:spTgt>
                                        </p:tgtEl>
                                      </p:cBhvr>
                                    </p:animEffect>
                                  </p:childTnLst>
                                </p:cTn>
                              </p:par>
                              <p:par>
                                <p:cTn id="169" presetID="10"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animEffect transition="in" filter="fade">
                                      <p:cBhvr>
                                        <p:cTn id="171" dur="500"/>
                                        <p:tgtEl>
                                          <p:spTgt spid="38"/>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nodeType="clickEffect">
                                  <p:stCondLst>
                                    <p:cond delay="0"/>
                                  </p:stCondLst>
                                  <p:childTnLst>
                                    <p:animEffect transition="out" filter="fade">
                                      <p:cBhvr>
                                        <p:cTn id="175" dur="500"/>
                                        <p:tgtEl>
                                          <p:spTgt spid="38"/>
                                        </p:tgtEl>
                                      </p:cBhvr>
                                    </p:animEffect>
                                    <p:set>
                                      <p:cBhvr>
                                        <p:cTn id="176" dur="1" fill="hold">
                                          <p:stCondLst>
                                            <p:cond delay="499"/>
                                          </p:stCondLst>
                                        </p:cTn>
                                        <p:tgtEl>
                                          <p:spTgt spid="38"/>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1">
                                            <p:txEl>
                                              <p:pRg st="3" end="3"/>
                                            </p:txEl>
                                          </p:spTgt>
                                        </p:tgtEl>
                                        <p:attrNameLst>
                                          <p:attrName>style.visibility</p:attrName>
                                        </p:attrNameLst>
                                      </p:cBhvr>
                                      <p:to>
                                        <p:strVal val="visible"/>
                                      </p:to>
                                    </p:set>
                                    <p:animEffect transition="in" filter="fade">
                                      <p:cBhvr>
                                        <p:cTn id="181" dur="2000"/>
                                        <p:tgtEl>
                                          <p:spTgt spid="11">
                                            <p:txEl>
                                              <p:pRg st="3" end="3"/>
                                            </p:txEl>
                                          </p:spTgt>
                                        </p:tgtEl>
                                      </p:cBhvr>
                                    </p:animEffect>
                                  </p:childTnLst>
                                </p:cTn>
                              </p:par>
                              <p:par>
                                <p:cTn id="182" presetID="10" presetClass="entr" presetSubtype="0"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500"/>
                                        <p:tgtEl>
                                          <p:spTgt spid="40"/>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500"/>
                                        <p:tgtEl>
                                          <p:spTgt spid="40"/>
                                        </p:tgtEl>
                                      </p:cBhvr>
                                    </p:animEffect>
                                    <p:set>
                                      <p:cBhvr>
                                        <p:cTn id="189" dur="1" fill="hold">
                                          <p:stCondLst>
                                            <p:cond delay="499"/>
                                          </p:stCondLst>
                                        </p:cTn>
                                        <p:tgtEl>
                                          <p:spTgt spid="40"/>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11">
                                            <p:txEl>
                                              <p:pRg st="4" end="4"/>
                                            </p:txEl>
                                          </p:spTgt>
                                        </p:tgtEl>
                                        <p:attrNameLst>
                                          <p:attrName>style.visibility</p:attrName>
                                        </p:attrNameLst>
                                      </p:cBhvr>
                                      <p:to>
                                        <p:strVal val="visible"/>
                                      </p:to>
                                    </p:set>
                                    <p:animEffect transition="in" filter="fade">
                                      <p:cBhvr>
                                        <p:cTn id="194" dur="2000"/>
                                        <p:tgtEl>
                                          <p:spTgt spid="11">
                                            <p:txEl>
                                              <p:pRg st="4" end="4"/>
                                            </p:txEl>
                                          </p:spTgt>
                                        </p:tgtEl>
                                      </p:cBhvr>
                                    </p:animEffect>
                                  </p:childTnLst>
                                </p:cTn>
                              </p:par>
                              <p:par>
                                <p:cTn id="195" presetID="10" presetClass="entr" presetSubtype="0" fill="hold" nodeType="withEffect">
                                  <p:stCondLst>
                                    <p:cond delay="0"/>
                                  </p:stCondLst>
                                  <p:childTnLst>
                                    <p:set>
                                      <p:cBhvr>
                                        <p:cTn id="196" dur="1" fill="hold">
                                          <p:stCondLst>
                                            <p:cond delay="0"/>
                                          </p:stCondLst>
                                        </p:cTn>
                                        <p:tgtEl>
                                          <p:spTgt spid="42"/>
                                        </p:tgtEl>
                                        <p:attrNameLst>
                                          <p:attrName>style.visibility</p:attrName>
                                        </p:attrNameLst>
                                      </p:cBhvr>
                                      <p:to>
                                        <p:strVal val="visible"/>
                                      </p:to>
                                    </p:set>
                                    <p:animEffect transition="in" filter="fade">
                                      <p:cBhvr>
                                        <p:cTn id="197" dur="500"/>
                                        <p:tgtEl>
                                          <p:spTgt spid="42"/>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11">
                                            <p:txEl>
                                              <p:pRg st="5" end="5"/>
                                            </p:txEl>
                                          </p:spTgt>
                                        </p:tgtEl>
                                        <p:attrNameLst>
                                          <p:attrName>style.visibility</p:attrName>
                                        </p:attrNameLst>
                                      </p:cBhvr>
                                      <p:to>
                                        <p:strVal val="visible"/>
                                      </p:to>
                                    </p:set>
                                    <p:animEffect transition="in" filter="fade">
                                      <p:cBhvr>
                                        <p:cTn id="202" dur="20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5528-D790-4309-8210-68E8F6C07F79}"/>
              </a:ext>
            </a:extLst>
          </p:cNvPr>
          <p:cNvSpPr>
            <a:spLocks noGrp="1"/>
          </p:cNvSpPr>
          <p:nvPr>
            <p:ph type="ctrTitle"/>
          </p:nvPr>
        </p:nvSpPr>
        <p:spPr>
          <a:xfrm>
            <a:off x="1546575" y="243415"/>
            <a:ext cx="8978940" cy="455509"/>
          </a:xfrm>
        </p:spPr>
        <p:txBody>
          <a:bodyPr>
            <a:spAutoFit/>
          </a:bodyPr>
          <a:lstStyle/>
          <a:p>
            <a:r>
              <a:rPr lang="de-DE" dirty="0"/>
              <a:t>BENEFITS</a:t>
            </a:r>
            <a:endParaRPr lang="de-DE" b="0" dirty="0"/>
          </a:p>
        </p:txBody>
      </p:sp>
      <p:sp>
        <p:nvSpPr>
          <p:cNvPr id="15" name="Content Placeholder 14"/>
          <p:cNvSpPr>
            <a:spLocks noGrp="1"/>
          </p:cNvSpPr>
          <p:nvPr>
            <p:ph type="subTitle" idx="1"/>
          </p:nvPr>
        </p:nvSpPr>
        <p:spPr>
          <a:xfrm>
            <a:off x="894101" y="1200838"/>
            <a:ext cx="7721089" cy="4770303"/>
          </a:xfrm>
        </p:spPr>
        <p:txBody>
          <a:bodyPr>
            <a:normAutofit/>
          </a:bodyPr>
          <a:lstStyle/>
          <a:p>
            <a:pPr marL="0" indent="0">
              <a:spcAft>
                <a:spcPts val="600"/>
              </a:spcAft>
              <a:buNone/>
            </a:pPr>
            <a:r>
              <a:rPr lang="en-GB" sz="1701" b="1" dirty="0">
                <a:solidFill>
                  <a:schemeClr val="accent1"/>
                </a:solidFill>
              </a:rPr>
              <a:t>PROFIT, EFFICIENTCIES &amp; SAVINGS</a:t>
            </a:r>
          </a:p>
          <a:p>
            <a:pPr marL="234726" indent="-285750">
              <a:spcAft>
                <a:spcPts val="600"/>
              </a:spcAft>
              <a:buFont typeface="Wingdings" panose="05000000000000000000" pitchFamily="2" charset="2"/>
              <a:buChar char="Ø"/>
            </a:pPr>
            <a:r>
              <a:rPr lang="en-US" sz="1512" dirty="0"/>
              <a:t>Broaden the Opportunities of the Konica Minolta Bizhub MFP</a:t>
            </a:r>
          </a:p>
          <a:p>
            <a:pPr marL="234726" indent="-288000">
              <a:spcAft>
                <a:spcPts val="300"/>
              </a:spcAft>
              <a:buFont typeface="Wingdings" panose="05000000000000000000" pitchFamily="2" charset="2"/>
              <a:buChar char="Ø"/>
            </a:pPr>
            <a:r>
              <a:rPr lang="de-DE" sz="1512" dirty="0"/>
              <a:t>Increase Reliability &amp; Productivity Through Automated Tasks,</a:t>
            </a:r>
            <a:endParaRPr lang="en-US" sz="1512" dirty="0"/>
          </a:p>
          <a:p>
            <a:pPr marL="288000" indent="0">
              <a:spcBef>
                <a:spcPts val="0"/>
              </a:spcBef>
              <a:spcAft>
                <a:spcPts val="600"/>
              </a:spcAft>
              <a:buNone/>
            </a:pPr>
            <a:r>
              <a:rPr lang="de-DE" sz="1512" dirty="0"/>
              <a:t>Efficient Search &amp; Retrieval Practices</a:t>
            </a:r>
            <a:endParaRPr lang="en-US" sz="1512" dirty="0"/>
          </a:p>
          <a:p>
            <a:pPr marL="234726" indent="-285750">
              <a:spcAft>
                <a:spcPts val="600"/>
              </a:spcAft>
              <a:buFont typeface="Wingdings" panose="05000000000000000000" pitchFamily="2" charset="2"/>
              <a:buChar char="Ø"/>
            </a:pPr>
            <a:r>
              <a:rPr lang="en-US" sz="1512" dirty="0"/>
              <a:t>Avoid Mistakes Through Automated Workflow Usage</a:t>
            </a:r>
            <a:endParaRPr lang="de-DE" sz="1512" dirty="0"/>
          </a:p>
          <a:p>
            <a:pPr marL="234726" indent="-285750">
              <a:spcAft>
                <a:spcPts val="600"/>
              </a:spcAft>
              <a:buFont typeface="Wingdings" panose="05000000000000000000" pitchFamily="2" charset="2"/>
              <a:buChar char="Ø"/>
            </a:pPr>
            <a:r>
              <a:rPr lang="en-GB" sz="1512" dirty="0"/>
              <a:t>More Time to Focus on Main Responsibilities</a:t>
            </a:r>
            <a:endParaRPr lang="de-DE" sz="1512" dirty="0"/>
          </a:p>
          <a:p>
            <a:pPr marL="234726" indent="-285750">
              <a:spcAft>
                <a:spcPts val="600"/>
              </a:spcAft>
              <a:buFont typeface="Wingdings" panose="05000000000000000000" pitchFamily="2" charset="2"/>
              <a:buChar char="Ø"/>
            </a:pPr>
            <a:r>
              <a:rPr lang="de-DE" sz="1512" dirty="0"/>
              <a:t>Step Closer Towards the Paperless Office</a:t>
            </a:r>
          </a:p>
          <a:p>
            <a:pPr marL="234726" indent="-285750">
              <a:spcAft>
                <a:spcPts val="600"/>
              </a:spcAft>
              <a:buFont typeface="Wingdings" panose="05000000000000000000" pitchFamily="2" charset="2"/>
              <a:buChar char="Ø"/>
            </a:pPr>
            <a:r>
              <a:rPr lang="de-DE" sz="1512" dirty="0"/>
              <a:t>Save Time &amp; Reduce Costs</a:t>
            </a:r>
          </a:p>
          <a:p>
            <a:pPr marL="234726" indent="-285750">
              <a:spcAft>
                <a:spcPts val="600"/>
              </a:spcAft>
              <a:buFont typeface="Wingdings" panose="05000000000000000000" pitchFamily="2" charset="2"/>
              <a:buChar char="Ø"/>
            </a:pPr>
            <a:r>
              <a:rPr lang="en-US" sz="1512" b="1" dirty="0">
                <a:solidFill>
                  <a:srgbClr val="00B050"/>
                </a:solidFill>
              </a:rPr>
              <a:t>More Considerate to the Environment</a:t>
            </a:r>
          </a:p>
        </p:txBody>
      </p:sp>
      <p:sp>
        <p:nvSpPr>
          <p:cNvPr id="5" name="Slide Number Placeholder 4">
            <a:extLst>
              <a:ext uri="{FF2B5EF4-FFF2-40B4-BE49-F238E27FC236}">
                <a16:creationId xmlns:a16="http://schemas.microsoft.com/office/drawing/2014/main" id="{23D0A7C8-E4B5-4AB6-A6FD-48A7B2903EDE}"/>
              </a:ext>
            </a:extLst>
          </p:cNvPr>
          <p:cNvSpPr>
            <a:spLocks noGrp="1"/>
          </p:cNvSpPr>
          <p:nvPr>
            <p:ph type="sldNum" sz="quarter" idx="4294967295"/>
          </p:nvPr>
        </p:nvSpPr>
        <p:spPr>
          <a:xfrm>
            <a:off x="0" y="0"/>
            <a:ext cx="0" cy="0"/>
          </a:xfrm>
        </p:spPr>
        <p:txBody>
          <a:bodyPr/>
          <a:lstStyle/>
          <a:p>
            <a:fld id="{6B05F80C-F707-4395-A9D4-C8A803BCF77B}" type="slidenum">
              <a:rPr lang="en-GB" smtClean="0"/>
              <a:t>35</a:t>
            </a:fld>
            <a:endParaRPr lang="en-GB"/>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307" b="4427"/>
          <a:stretch/>
        </p:blipFill>
        <p:spPr bwMode="auto">
          <a:xfrm>
            <a:off x="6251973" y="3096207"/>
            <a:ext cx="4930498" cy="239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378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ctrTitle"/>
          </p:nvPr>
        </p:nvSpPr>
        <p:spPr>
          <a:xfrm>
            <a:off x="1415022" y="155909"/>
            <a:ext cx="9517262" cy="455509"/>
          </a:xfrm>
          <a:noFill/>
          <a:ln/>
        </p:spPr>
        <p:txBody>
          <a:bodyPr wrap="square">
            <a:spAutoFit/>
          </a:bodyPr>
          <a:lstStyle/>
          <a:p>
            <a:r>
              <a:rPr lang="en-GB" altLang="en-US" noProof="0" dirty="0"/>
              <a:t>Thank you for listening – Questions</a:t>
            </a:r>
            <a:endParaRPr lang="en-GB" altLang="en-US" noProof="0" dirty="0">
              <a:solidFill>
                <a:srgbClr val="0000FF"/>
              </a:solidFill>
            </a:endParaRPr>
          </a:p>
        </p:txBody>
      </p:sp>
      <p:pic>
        <p:nvPicPr>
          <p:cNvPr id="5" name="Picture 3" descr="j0315598">
            <a:extLst>
              <a:ext uri="{FF2B5EF4-FFF2-40B4-BE49-F238E27FC236}">
                <a16:creationId xmlns:a16="http://schemas.microsoft.com/office/drawing/2014/main" id="{4B9CAAEE-DF6C-DB5E-E503-64001C03B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208"/>
          <a:stretch>
            <a:fillRect/>
          </a:stretch>
        </p:blipFill>
        <p:spPr bwMode="auto">
          <a:xfrm>
            <a:off x="372533" y="2257650"/>
            <a:ext cx="8828715" cy="292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13855" y="1231794"/>
            <a:ext cx="6318429" cy="395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3372F503-0E5B-806F-9CEB-0820FDA7196D}"/>
              </a:ext>
            </a:extLst>
          </p:cNvPr>
          <p:cNvSpPr txBox="1"/>
          <p:nvPr/>
        </p:nvSpPr>
        <p:spPr>
          <a:xfrm>
            <a:off x="1975555" y="5602732"/>
            <a:ext cx="6728124" cy="402546"/>
          </a:xfrm>
          <a:prstGeom prst="rect">
            <a:avLst/>
          </a:prstGeom>
          <a:noFill/>
        </p:spPr>
        <p:txBody>
          <a:bodyPr wrap="none" rtlCol="0">
            <a:spAutoFit/>
          </a:bodyPr>
          <a:lstStyle/>
          <a:p>
            <a:r>
              <a:rPr lang="en-GB" dirty="0"/>
              <a:t>Contact: </a:t>
            </a:r>
            <a:r>
              <a:rPr lang="en-GB" dirty="0">
                <a:hlinkClick r:id="rId5"/>
              </a:rPr>
              <a:t>brett.lewis@konicaminolta.co.uk</a:t>
            </a:r>
            <a:r>
              <a:rPr lang="en-GB" dirty="0"/>
              <a:t> ¦ 07860753431</a:t>
            </a:r>
          </a:p>
        </p:txBody>
      </p:sp>
    </p:spTree>
    <p:extLst>
      <p:ext uri="{BB962C8B-B14F-4D97-AF65-F5344CB8AC3E}">
        <p14:creationId xmlns:p14="http://schemas.microsoft.com/office/powerpoint/2010/main" val="95402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5528-D790-4309-8210-68E8F6C07F79}"/>
              </a:ext>
            </a:extLst>
          </p:cNvPr>
          <p:cNvSpPr>
            <a:spLocks noGrp="1"/>
          </p:cNvSpPr>
          <p:nvPr>
            <p:ph type="ctrTitle"/>
          </p:nvPr>
        </p:nvSpPr>
        <p:spPr>
          <a:xfrm>
            <a:off x="1334780" y="150293"/>
            <a:ext cx="9054126" cy="492443"/>
          </a:xfrm>
        </p:spPr>
        <p:txBody>
          <a:bodyPr anchor="ctr">
            <a:spAutoFit/>
          </a:bodyPr>
          <a:lstStyle/>
          <a:p>
            <a:pPr>
              <a:lnSpc>
                <a:spcPct val="100000"/>
              </a:lnSpc>
            </a:pPr>
            <a:r>
              <a:rPr lang="de-DE" dirty="0"/>
              <a:t>THE CURRENT SITUATION IN MANY OFFICES</a:t>
            </a:r>
          </a:p>
        </p:txBody>
      </p:sp>
      <p:sp>
        <p:nvSpPr>
          <p:cNvPr id="3" name="Subtitle 2">
            <a:extLst>
              <a:ext uri="{FF2B5EF4-FFF2-40B4-BE49-F238E27FC236}">
                <a16:creationId xmlns:a16="http://schemas.microsoft.com/office/drawing/2014/main" id="{0DC62233-EDBD-92D7-4823-169CCD2BCD44}"/>
              </a:ext>
            </a:extLst>
          </p:cNvPr>
          <p:cNvSpPr>
            <a:spLocks noGrp="1"/>
          </p:cNvSpPr>
          <p:nvPr>
            <p:ph type="subTitle" idx="1"/>
          </p:nvPr>
        </p:nvSpPr>
        <p:spPr/>
        <p:txBody>
          <a:bodyPr/>
          <a:lstStyle/>
          <a:p>
            <a:endParaRPr lang="en-GB"/>
          </a:p>
        </p:txBody>
      </p:sp>
      <p:sp>
        <p:nvSpPr>
          <p:cNvPr id="5" name="Slide Number Placeholder 4">
            <a:extLst>
              <a:ext uri="{FF2B5EF4-FFF2-40B4-BE49-F238E27FC236}">
                <a16:creationId xmlns:a16="http://schemas.microsoft.com/office/drawing/2014/main" id="{23D0A7C8-E4B5-4AB6-A6FD-48A7B2903EDE}"/>
              </a:ext>
            </a:extLst>
          </p:cNvPr>
          <p:cNvSpPr>
            <a:spLocks noGrp="1"/>
          </p:cNvSpPr>
          <p:nvPr>
            <p:ph type="sldNum" sz="quarter" idx="4294967295"/>
          </p:nvPr>
        </p:nvSpPr>
        <p:spPr>
          <a:xfrm>
            <a:off x="0" y="0"/>
            <a:ext cx="0" cy="0"/>
          </a:xfrm>
        </p:spPr>
        <p:txBody>
          <a:bodyPr/>
          <a:lstStyle/>
          <a:p>
            <a:fld id="{6B05F80C-F707-4395-A9D4-C8A803BCF77B}" type="slidenum">
              <a:rPr lang="en-GB" smtClean="0"/>
              <a:t>4</a:t>
            </a:fld>
            <a:endParaRPr lang="en-GB" dirty="0"/>
          </a:p>
        </p:txBody>
      </p:sp>
      <p:sp>
        <p:nvSpPr>
          <p:cNvPr id="11" name="Textfeld 15"/>
          <p:cNvSpPr txBox="1"/>
          <p:nvPr/>
        </p:nvSpPr>
        <p:spPr>
          <a:xfrm>
            <a:off x="7980775" y="1417330"/>
            <a:ext cx="1753878" cy="383182"/>
          </a:xfrm>
          <a:prstGeom prst="rect">
            <a:avLst/>
          </a:prstGeom>
          <a:noFill/>
          <a:effectLst>
            <a:outerShdw blurRad="50800" dist="38100" dir="5400000" algn="t" rotWithShape="0">
              <a:prstClr val="black">
                <a:alpha val="40000"/>
              </a:prstClr>
            </a:outerShdw>
          </a:effectLst>
        </p:spPr>
        <p:txBody>
          <a:bodyPr wrap="none" rtlCol="0">
            <a:spAutoFit/>
          </a:bodyPr>
          <a:lstStyle/>
          <a:p>
            <a:r>
              <a:rPr lang="de-DE" sz="1890" b="1" dirty="0"/>
              <a:t>DATA CHAOS</a:t>
            </a:r>
          </a:p>
        </p:txBody>
      </p:sp>
      <p:sp>
        <p:nvSpPr>
          <p:cNvPr id="12" name="Textfeld 16"/>
          <p:cNvSpPr txBox="1"/>
          <p:nvPr/>
        </p:nvSpPr>
        <p:spPr>
          <a:xfrm>
            <a:off x="7949832" y="3479030"/>
            <a:ext cx="2269019" cy="383182"/>
          </a:xfrm>
          <a:prstGeom prst="rect">
            <a:avLst/>
          </a:prstGeom>
          <a:noFill/>
          <a:effectLst>
            <a:outerShdw blurRad="50800" dist="38100" dir="5400000" algn="t" rotWithShape="0">
              <a:prstClr val="black">
                <a:alpha val="40000"/>
              </a:prstClr>
            </a:outerShdw>
          </a:effectLst>
        </p:spPr>
        <p:txBody>
          <a:bodyPr wrap="none" rtlCol="0">
            <a:spAutoFit/>
          </a:bodyPr>
          <a:lstStyle/>
          <a:p>
            <a:r>
              <a:rPr lang="de-DE" sz="1890" b="1" dirty="0"/>
              <a:t>LOSS OF MONEY </a:t>
            </a:r>
          </a:p>
        </p:txBody>
      </p:sp>
      <p:sp>
        <p:nvSpPr>
          <p:cNvPr id="13" name="Textfeld 19"/>
          <p:cNvSpPr txBox="1"/>
          <p:nvPr/>
        </p:nvSpPr>
        <p:spPr>
          <a:xfrm>
            <a:off x="584301" y="1263435"/>
            <a:ext cx="5711820" cy="615810"/>
          </a:xfrm>
          <a:prstGeom prst="rect">
            <a:avLst/>
          </a:prstGeom>
          <a:noFill/>
        </p:spPr>
        <p:txBody>
          <a:bodyPr wrap="none" rtlCol="0">
            <a:spAutoFit/>
          </a:bodyPr>
          <a:lstStyle/>
          <a:p>
            <a:pPr algn="ctr"/>
            <a:r>
              <a:rPr lang="de-DE" sz="1701" b="1" dirty="0"/>
              <a:t>ALL OF THESE ADMINISTRATIVE TASKS INVOLVE</a:t>
            </a:r>
          </a:p>
          <a:p>
            <a:pPr algn="ctr"/>
            <a:r>
              <a:rPr lang="de-DE" sz="1701" b="1" dirty="0"/>
              <a:t>A LOT OF MANUAL INTERVENTION FOR EACH TASK</a:t>
            </a:r>
          </a:p>
        </p:txBody>
      </p:sp>
      <p:pic>
        <p:nvPicPr>
          <p:cNvPr id="14" name="Grafik 12"/>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951591" y="1795403"/>
            <a:ext cx="1879878" cy="1052372"/>
          </a:xfrm>
          <a:prstGeom prst="rect">
            <a:avLst/>
          </a:prstGeom>
        </p:spPr>
      </p:pic>
      <p:pic>
        <p:nvPicPr>
          <p:cNvPr id="21" name="Grafik 1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225469" y="3857103"/>
            <a:ext cx="1211188" cy="1079741"/>
          </a:xfrm>
          <a:prstGeom prst="rect">
            <a:avLst/>
          </a:prstGeom>
        </p:spPr>
      </p:pic>
      <p:pic>
        <p:nvPicPr>
          <p:cNvPr id="22" name="Picture 2" descr="C:\Users\AT10143\AppData\Local\Temp\notes142542\~b974708.TMP"/>
          <p:cNvPicPr>
            <a:picLocks noChangeAspect="1" noChangeArrowheads="1"/>
          </p:cNvPicPr>
          <p:nvPr/>
        </p:nvPicPr>
        <p:blipFill>
          <a:blip r:embed="rId7" cstate="screen">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15135" y="2073977"/>
            <a:ext cx="5890248" cy="345932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89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5528-D790-4309-8210-68E8F6C07F79}"/>
              </a:ext>
            </a:extLst>
          </p:cNvPr>
          <p:cNvSpPr>
            <a:spLocks noGrp="1"/>
          </p:cNvSpPr>
          <p:nvPr>
            <p:ph type="ctrTitle"/>
          </p:nvPr>
        </p:nvSpPr>
        <p:spPr>
          <a:xfrm>
            <a:off x="1382388" y="163159"/>
            <a:ext cx="8870623" cy="455509"/>
          </a:xfrm>
        </p:spPr>
        <p:txBody>
          <a:bodyPr wrap="square" anchor="t">
            <a:spAutoFit/>
          </a:bodyPr>
          <a:lstStyle/>
          <a:p>
            <a:r>
              <a:rPr lang="de-DE" dirty="0"/>
              <a:t>WORKFLOWS </a:t>
            </a:r>
            <a:r>
              <a:rPr lang="de-DE" b="0" dirty="0"/>
              <a:t>AS PART OF DAILY BUSINESS</a:t>
            </a:r>
          </a:p>
        </p:txBody>
      </p:sp>
      <p:sp>
        <p:nvSpPr>
          <p:cNvPr id="5" name="Slide Number Placeholder 4">
            <a:extLst>
              <a:ext uri="{FF2B5EF4-FFF2-40B4-BE49-F238E27FC236}">
                <a16:creationId xmlns:a16="http://schemas.microsoft.com/office/drawing/2014/main" id="{23D0A7C8-E4B5-4AB6-A6FD-48A7B2903EDE}"/>
              </a:ext>
            </a:extLst>
          </p:cNvPr>
          <p:cNvSpPr>
            <a:spLocks noGrp="1"/>
          </p:cNvSpPr>
          <p:nvPr>
            <p:ph type="sldNum" sz="quarter" idx="4294967295"/>
          </p:nvPr>
        </p:nvSpPr>
        <p:spPr>
          <a:xfrm>
            <a:off x="0" y="0"/>
            <a:ext cx="0" cy="0"/>
          </a:xfrm>
        </p:spPr>
        <p:txBody>
          <a:bodyPr/>
          <a:lstStyle/>
          <a:p>
            <a:fld id="{6B05F80C-F707-4395-A9D4-C8A803BCF77B}" type="slidenum">
              <a:rPr lang="en-GB" smtClean="0"/>
              <a:t>5</a:t>
            </a:fld>
            <a:endParaRPr lang="en-GB" dirty="0"/>
          </a:p>
        </p:txBody>
      </p:sp>
      <p:pic>
        <p:nvPicPr>
          <p:cNvPr id="3" name="Picture 2"/>
          <p:cNvPicPr>
            <a:picLocks noChangeAspect="1"/>
          </p:cNvPicPr>
          <p:nvPr/>
        </p:nvPicPr>
        <p:blipFill>
          <a:blip r:embed="rId3"/>
          <a:stretch>
            <a:fillRect/>
          </a:stretch>
        </p:blipFill>
        <p:spPr>
          <a:xfrm>
            <a:off x="274512" y="1231378"/>
            <a:ext cx="11086377" cy="4657488"/>
          </a:xfrm>
          <a:prstGeom prst="rect">
            <a:avLst/>
          </a:prstGeom>
        </p:spPr>
      </p:pic>
      <p:sp>
        <p:nvSpPr>
          <p:cNvPr id="8" name="TextBox 7"/>
          <p:cNvSpPr txBox="1"/>
          <p:nvPr/>
        </p:nvSpPr>
        <p:spPr>
          <a:xfrm rot="20143371">
            <a:off x="156806" y="1530873"/>
            <a:ext cx="2047007" cy="586314"/>
          </a:xfrm>
          <a:prstGeom prst="rect">
            <a:avLst/>
          </a:prstGeom>
          <a:noFill/>
        </p:spPr>
        <p:txBody>
          <a:bodyPr wrap="square" lIns="0" tIns="0" rIns="0" bIns="0" rtlCol="0">
            <a:spAutoFit/>
          </a:bodyPr>
          <a:lstStyle/>
          <a:p>
            <a:pPr algn="ctr"/>
            <a:r>
              <a:rPr lang="de-DE" sz="1905" dirty="0">
                <a:latin typeface="+mj-lt"/>
                <a:ea typeface="+mj-ea"/>
                <a:cs typeface="+mj-cs"/>
              </a:rPr>
              <a:t>AN EXAMPLE</a:t>
            </a:r>
          </a:p>
          <a:p>
            <a:pPr algn="ctr"/>
            <a:r>
              <a:rPr lang="de-DE" sz="1905" dirty="0">
                <a:latin typeface="+mj-lt"/>
                <a:ea typeface="+mj-ea"/>
                <a:cs typeface="+mj-cs"/>
              </a:rPr>
              <a:t>Manual Workflow</a:t>
            </a:r>
          </a:p>
        </p:txBody>
      </p:sp>
    </p:spTree>
    <p:extLst>
      <p:ext uri="{BB962C8B-B14F-4D97-AF65-F5344CB8AC3E}">
        <p14:creationId xmlns:p14="http://schemas.microsoft.com/office/powerpoint/2010/main" val="4564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B76779-9B5F-C06B-3EDD-27AF16936905}"/>
              </a:ext>
            </a:extLst>
          </p:cNvPr>
          <p:cNvSpPr/>
          <p:nvPr/>
        </p:nvSpPr>
        <p:spPr>
          <a:xfrm>
            <a:off x="8637224" y="6048260"/>
            <a:ext cx="2412694" cy="288360"/>
          </a:xfrm>
          <a:prstGeom prst="rect">
            <a:avLst/>
          </a:prstGeom>
          <a:solidFill>
            <a:srgbClr val="BEE2DD"/>
          </a:solidFill>
          <a:ln>
            <a:solidFill>
              <a:srgbClr val="BEE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fik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529" y="904123"/>
            <a:ext cx="11550069" cy="5112000"/>
          </a:xfrm>
          <a:prstGeom prst="rect">
            <a:avLst/>
          </a:prstGeom>
        </p:spPr>
      </p:pic>
      <p:sp>
        <p:nvSpPr>
          <p:cNvPr id="2" name="Title 1">
            <a:extLst>
              <a:ext uri="{FF2B5EF4-FFF2-40B4-BE49-F238E27FC236}">
                <a16:creationId xmlns:a16="http://schemas.microsoft.com/office/drawing/2014/main" id="{365D5528-D790-4309-8210-68E8F6C07F79}"/>
              </a:ext>
            </a:extLst>
          </p:cNvPr>
          <p:cNvSpPr>
            <a:spLocks noGrp="1"/>
          </p:cNvSpPr>
          <p:nvPr>
            <p:ph type="ctrTitle"/>
          </p:nvPr>
        </p:nvSpPr>
        <p:spPr>
          <a:xfrm>
            <a:off x="1312740" y="146730"/>
            <a:ext cx="9164299" cy="455509"/>
          </a:xfrm>
        </p:spPr>
        <p:txBody>
          <a:bodyPr anchor="ctr" anchorCtr="0">
            <a:spAutoFit/>
          </a:bodyPr>
          <a:lstStyle/>
          <a:p>
            <a:r>
              <a:rPr lang="de-DE" dirty="0"/>
              <a:t>THE CURRENT SITUATION IN MANY OFFICES</a:t>
            </a:r>
          </a:p>
        </p:txBody>
      </p:sp>
      <p:sp>
        <p:nvSpPr>
          <p:cNvPr id="5" name="Slide Number Placeholder 4">
            <a:extLst>
              <a:ext uri="{FF2B5EF4-FFF2-40B4-BE49-F238E27FC236}">
                <a16:creationId xmlns:a16="http://schemas.microsoft.com/office/drawing/2014/main" id="{23D0A7C8-E4B5-4AB6-A6FD-48A7B2903EDE}"/>
              </a:ext>
            </a:extLst>
          </p:cNvPr>
          <p:cNvSpPr>
            <a:spLocks noGrp="1"/>
          </p:cNvSpPr>
          <p:nvPr>
            <p:ph type="sldNum" sz="quarter" idx="4294967295"/>
          </p:nvPr>
        </p:nvSpPr>
        <p:spPr>
          <a:xfrm>
            <a:off x="0" y="0"/>
            <a:ext cx="0" cy="0"/>
          </a:xfrm>
        </p:spPr>
        <p:txBody>
          <a:bodyPr/>
          <a:lstStyle/>
          <a:p>
            <a:fld id="{6B05F80C-F707-4395-A9D4-C8A803BCF77B}" type="slidenum">
              <a:rPr lang="en-GB" smtClean="0"/>
              <a:t>6</a:t>
            </a:fld>
            <a:endParaRPr lang="en-GB" dirty="0"/>
          </a:p>
        </p:txBody>
      </p:sp>
      <p:sp>
        <p:nvSpPr>
          <p:cNvPr id="16" name="Rechteck 4"/>
          <p:cNvSpPr/>
          <p:nvPr/>
        </p:nvSpPr>
        <p:spPr>
          <a:xfrm>
            <a:off x="-29581" y="4384713"/>
            <a:ext cx="11560121" cy="2078041"/>
          </a:xfrm>
          <a:prstGeom prst="rect">
            <a:avLst/>
          </a:prstGeom>
          <a:solidFill>
            <a:srgbClr val="BEE2DD">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05" dirty="0"/>
          </a:p>
        </p:txBody>
      </p:sp>
      <p:sp>
        <p:nvSpPr>
          <p:cNvPr id="17" name="Rechteck 2"/>
          <p:cNvSpPr/>
          <p:nvPr/>
        </p:nvSpPr>
        <p:spPr>
          <a:xfrm>
            <a:off x="316889" y="4346658"/>
            <a:ext cx="11022793" cy="1985672"/>
          </a:xfrm>
          <a:prstGeom prst="rect">
            <a:avLst/>
          </a:prstGeom>
          <a:effectLst>
            <a:outerShdw blurRad="50800" dist="38100" dir="5400000" algn="t" rotWithShape="0">
              <a:prstClr val="black">
                <a:alpha val="40000"/>
              </a:prstClr>
            </a:outerShdw>
          </a:effectLst>
        </p:spPr>
        <p:txBody>
          <a:bodyPr wrap="square" anchor="ctr" anchorCtr="0">
            <a:spAutoFit/>
          </a:bodyPr>
          <a:lstStyle/>
          <a:p>
            <a:pPr>
              <a:lnSpc>
                <a:spcPct val="200000"/>
              </a:lnSpc>
            </a:pPr>
            <a:r>
              <a:rPr lang="en-US" sz="1600" b="1" i="1" dirty="0">
                <a:solidFill>
                  <a:schemeClr val="accent5"/>
                </a:solidFill>
              </a:rPr>
              <a:t>,,Offering Intelligent Document Capture, Processing, Delivery, &amp; Management, Where Document Navigator &amp; Filestar Provides Seamless Electronic Workflows For Paper-based Documents. The Simple, Flexible Capture &amp; Content Management Solution Provides Document-based Processes With Ease And Absolute Reliability, Letting Office Workers Concentrate On There Primary Day to Day Business Tasks Essential To Their Business.”</a:t>
            </a:r>
            <a:endParaRPr lang="de-DE" sz="1600" i="1" dirty="0">
              <a:solidFill>
                <a:schemeClr val="accent5"/>
              </a:solidFill>
            </a:endParaRPr>
          </a:p>
        </p:txBody>
      </p:sp>
    </p:spTree>
    <p:extLst>
      <p:ext uri="{BB962C8B-B14F-4D97-AF65-F5344CB8AC3E}">
        <p14:creationId xmlns:p14="http://schemas.microsoft.com/office/powerpoint/2010/main" val="13694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395B-BC03-B84B-B3A3-10C2E2716B48}"/>
              </a:ext>
            </a:extLst>
          </p:cNvPr>
          <p:cNvSpPr>
            <a:spLocks noGrp="1"/>
          </p:cNvSpPr>
          <p:nvPr>
            <p:ph type="ctrTitle"/>
          </p:nvPr>
        </p:nvSpPr>
        <p:spPr/>
        <p:txBody>
          <a:bodyPr/>
          <a:lstStyle/>
          <a:p>
            <a:r>
              <a:rPr lang="en-US" dirty="0"/>
              <a:t>Document navigator</a:t>
            </a:r>
          </a:p>
        </p:txBody>
      </p:sp>
      <p:sp>
        <p:nvSpPr>
          <p:cNvPr id="7" name="Text Placeholder 6">
            <a:extLst>
              <a:ext uri="{FF2B5EF4-FFF2-40B4-BE49-F238E27FC236}">
                <a16:creationId xmlns:a16="http://schemas.microsoft.com/office/drawing/2014/main" id="{1398A5F0-E908-7D45-B399-6AD7FBF20AB7}"/>
              </a:ext>
            </a:extLst>
          </p:cNvPr>
          <p:cNvSpPr>
            <a:spLocks noGrp="1"/>
          </p:cNvSpPr>
          <p:nvPr>
            <p:ph type="body" sz="quarter" idx="14"/>
          </p:nvPr>
        </p:nvSpPr>
        <p:spPr/>
        <p:txBody>
          <a:bodyPr>
            <a:normAutofit/>
          </a:bodyPr>
          <a:lstStyle/>
          <a:p>
            <a:r>
              <a:rPr lang="en-US" dirty="0">
                <a:solidFill>
                  <a:schemeClr val="accent5"/>
                </a:solidFill>
              </a:rPr>
              <a:t>Introduction to document navigator v5</a:t>
            </a:r>
          </a:p>
          <a:p>
            <a:pPr marL="0" indent="0">
              <a:buNone/>
            </a:pPr>
            <a:endParaRPr lang="en-US" dirty="0">
              <a:solidFill>
                <a:schemeClr val="tx1"/>
              </a:solidFil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449" y="3783691"/>
            <a:ext cx="2071024" cy="1800000"/>
          </a:xfrm>
          <a:prstGeom prst="rect">
            <a:avLst/>
          </a:prstGeom>
        </p:spPr>
      </p:pic>
    </p:spTree>
    <p:extLst>
      <p:ext uri="{BB962C8B-B14F-4D97-AF65-F5344CB8AC3E}">
        <p14:creationId xmlns:p14="http://schemas.microsoft.com/office/powerpoint/2010/main" val="2372684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395B-BC03-B84B-B3A3-10C2E2716B48}"/>
              </a:ext>
            </a:extLst>
          </p:cNvPr>
          <p:cNvSpPr>
            <a:spLocks noGrp="1"/>
          </p:cNvSpPr>
          <p:nvPr>
            <p:ph type="ctrTitle"/>
          </p:nvPr>
        </p:nvSpPr>
        <p:spPr>
          <a:xfrm>
            <a:off x="1437600" y="107659"/>
            <a:ext cx="5760000" cy="548557"/>
          </a:xfrm>
        </p:spPr>
        <p:txBody>
          <a:bodyPr/>
          <a:lstStyle/>
          <a:p>
            <a:r>
              <a:rPr lang="en-US" dirty="0"/>
              <a:t>Document navigator</a:t>
            </a:r>
          </a:p>
        </p:txBody>
      </p:sp>
      <p:sp>
        <p:nvSpPr>
          <p:cNvPr id="7" name="Text Placeholder 6">
            <a:extLst>
              <a:ext uri="{FF2B5EF4-FFF2-40B4-BE49-F238E27FC236}">
                <a16:creationId xmlns:a16="http://schemas.microsoft.com/office/drawing/2014/main" id="{1398A5F0-E908-7D45-B399-6AD7FBF20AB7}"/>
              </a:ext>
            </a:extLst>
          </p:cNvPr>
          <p:cNvSpPr>
            <a:spLocks noGrp="1"/>
          </p:cNvSpPr>
          <p:nvPr>
            <p:ph type="body" sz="quarter" idx="14"/>
          </p:nvPr>
        </p:nvSpPr>
        <p:spPr>
          <a:xfrm>
            <a:off x="883602" y="1802959"/>
            <a:ext cx="9508285" cy="1980732"/>
          </a:xfrm>
        </p:spPr>
        <p:txBody>
          <a:bodyPr>
            <a:normAutofit/>
          </a:bodyPr>
          <a:lstStyle/>
          <a:p>
            <a:r>
              <a:rPr lang="en-US" sz="2800" dirty="0">
                <a:solidFill>
                  <a:schemeClr val="accent5"/>
                </a:solidFill>
              </a:rPr>
              <a:t>There are two Editions that can be purchased</a:t>
            </a:r>
            <a:endParaRPr lang="en-US" dirty="0">
              <a:solidFill>
                <a:schemeClr val="accent5"/>
              </a:solidFill>
            </a:endParaRPr>
          </a:p>
          <a:p>
            <a:pPr marL="457200" indent="-457200">
              <a:buFont typeface="+mj-lt"/>
              <a:buAutoNum type="arabicPeriod"/>
            </a:pPr>
            <a:r>
              <a:rPr lang="en-US" sz="2000" dirty="0">
                <a:solidFill>
                  <a:schemeClr val="accent5"/>
                </a:solidFill>
              </a:rPr>
              <a:t>Document Navigator Essentials Edition</a:t>
            </a:r>
          </a:p>
          <a:p>
            <a:pPr marL="457200" indent="-457200">
              <a:buFont typeface="+mj-lt"/>
              <a:buAutoNum type="arabicPeriod"/>
            </a:pPr>
            <a:r>
              <a:rPr lang="en-US" sz="2000" dirty="0">
                <a:solidFill>
                  <a:schemeClr val="accent5"/>
                </a:solidFill>
              </a:rPr>
              <a:t>Document Navigator Server (AKA Enterprise) Edition</a:t>
            </a:r>
            <a:endParaRPr lang="en-US" dirty="0">
              <a:solidFill>
                <a:schemeClr val="accent5"/>
              </a:solidFill>
            </a:endParaRPr>
          </a:p>
          <a:p>
            <a:pPr marL="0" indent="0">
              <a:buNone/>
            </a:pPr>
            <a:endParaRPr lang="en-US" dirty="0">
              <a:solidFill>
                <a:schemeClr val="tx1"/>
              </a:solidFil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449" y="3783691"/>
            <a:ext cx="2071024" cy="1800000"/>
          </a:xfrm>
          <a:prstGeom prst="rect">
            <a:avLst/>
          </a:prstGeom>
        </p:spPr>
      </p:pic>
    </p:spTree>
    <p:extLst>
      <p:ext uri="{BB962C8B-B14F-4D97-AF65-F5344CB8AC3E}">
        <p14:creationId xmlns:p14="http://schemas.microsoft.com/office/powerpoint/2010/main" val="160496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F6C98-1D9A-D147-BEB1-29BC2DDCF405}"/>
              </a:ext>
            </a:extLst>
          </p:cNvPr>
          <p:cNvSpPr>
            <a:spLocks noGrp="1"/>
          </p:cNvSpPr>
          <p:nvPr>
            <p:ph type="ctrTitle"/>
          </p:nvPr>
        </p:nvSpPr>
        <p:spPr>
          <a:xfrm>
            <a:off x="1396353" y="214545"/>
            <a:ext cx="9969956" cy="455509"/>
          </a:xfrm>
        </p:spPr>
        <p:txBody>
          <a:bodyPr wrap="square">
            <a:spAutoFit/>
          </a:bodyPr>
          <a:lstStyle/>
          <a:p>
            <a:r>
              <a:rPr lang="en-US" dirty="0"/>
              <a:t>Document Navigator CAPTURE services</a:t>
            </a:r>
          </a:p>
        </p:txBody>
      </p:sp>
      <p:sp>
        <p:nvSpPr>
          <p:cNvPr id="7" name="Rounded Rectangle 6"/>
          <p:cNvSpPr/>
          <p:nvPr/>
        </p:nvSpPr>
        <p:spPr>
          <a:xfrm>
            <a:off x="410400" y="871200"/>
            <a:ext cx="6650276" cy="43200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0"/>
          <a:lstStyle/>
          <a:p>
            <a:pPr marL="72000" indent="-216000">
              <a:buFont typeface="Arial" panose="020B0604020202020204" pitchFamily="34" charset="0"/>
              <a:buChar char="•"/>
            </a:pPr>
            <a:r>
              <a:rPr lang="en-GB" sz="1600" dirty="0">
                <a:solidFill>
                  <a:schemeClr val="tx1"/>
                </a:solidFill>
              </a:rPr>
              <a:t>Document Navigator – Client &gt; Server Application – 3 Step Process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32" y="2526820"/>
            <a:ext cx="1689465" cy="1800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156" y="2526820"/>
            <a:ext cx="2263336" cy="2171888"/>
          </a:xfrm>
          <a:prstGeom prst="rect">
            <a:avLst/>
          </a:prstGeom>
        </p:spPr>
      </p:pic>
      <p:cxnSp>
        <p:nvCxnSpPr>
          <p:cNvPr id="14" name="Straight Arrow Connector 13"/>
          <p:cNvCxnSpPr/>
          <p:nvPr/>
        </p:nvCxnSpPr>
        <p:spPr>
          <a:xfrm>
            <a:off x="2575560" y="3406140"/>
            <a:ext cx="1729740" cy="0"/>
          </a:xfrm>
          <a:prstGeom prst="straightConnector1">
            <a:avLst/>
          </a:prstGeom>
          <a:ln w="444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57700" y="4683468"/>
            <a:ext cx="1582484" cy="677108"/>
          </a:xfrm>
          <a:prstGeom prst="rect">
            <a:avLst/>
          </a:prstGeom>
          <a:noFill/>
        </p:spPr>
        <p:txBody>
          <a:bodyPr wrap="none" rtlCol="0">
            <a:spAutoFit/>
          </a:bodyPr>
          <a:lstStyle/>
          <a:p>
            <a:pPr algn="ctr"/>
            <a:r>
              <a:rPr lang="en-GB" sz="1400" b="1" dirty="0"/>
              <a:t>Process</a:t>
            </a:r>
            <a:endParaRPr lang="en-GB" sz="1200" b="1" dirty="0"/>
          </a:p>
          <a:p>
            <a:pPr algn="ctr"/>
            <a:r>
              <a:rPr lang="en-GB" sz="1200" dirty="0"/>
              <a:t>Document Navigator</a:t>
            </a:r>
            <a:br>
              <a:rPr lang="en-GB" sz="1200" dirty="0"/>
            </a:br>
            <a:r>
              <a:rPr lang="en-GB" sz="1200" dirty="0"/>
              <a:t>Process Server</a:t>
            </a:r>
          </a:p>
        </p:txBody>
      </p:sp>
      <p:pic>
        <p:nvPicPr>
          <p:cNvPr id="8" name="Picture 7">
            <a:extLst>
              <a:ext uri="{FF2B5EF4-FFF2-40B4-BE49-F238E27FC236}">
                <a16:creationId xmlns:a16="http://schemas.microsoft.com/office/drawing/2014/main" id="{FCCDCFD4-F398-5F93-78FF-6EC03689BB6F}"/>
              </a:ext>
            </a:extLst>
          </p:cNvPr>
          <p:cNvPicPr>
            <a:picLocks noChangeAspect="1"/>
          </p:cNvPicPr>
          <p:nvPr/>
        </p:nvPicPr>
        <p:blipFill>
          <a:blip r:embed="rId5"/>
          <a:stretch>
            <a:fillRect/>
          </a:stretch>
        </p:blipFill>
        <p:spPr>
          <a:xfrm>
            <a:off x="8152334" y="2418607"/>
            <a:ext cx="1767993" cy="1908213"/>
          </a:xfrm>
          <a:prstGeom prst="rect">
            <a:avLst/>
          </a:prstGeom>
        </p:spPr>
      </p:pic>
      <p:cxnSp>
        <p:nvCxnSpPr>
          <p:cNvPr id="10" name="Straight Arrow Connector 9">
            <a:extLst>
              <a:ext uri="{FF2B5EF4-FFF2-40B4-BE49-F238E27FC236}">
                <a16:creationId xmlns:a16="http://schemas.microsoft.com/office/drawing/2014/main" id="{36CEC73F-C0F1-3E55-A2FA-057C03078021}"/>
              </a:ext>
            </a:extLst>
          </p:cNvPr>
          <p:cNvCxnSpPr/>
          <p:nvPr/>
        </p:nvCxnSpPr>
        <p:spPr>
          <a:xfrm>
            <a:off x="6381331" y="3406140"/>
            <a:ext cx="1729740" cy="0"/>
          </a:xfrm>
          <a:prstGeom prst="straightConnector1">
            <a:avLst/>
          </a:prstGeom>
          <a:ln w="444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C30F13-7550-9299-0835-F5E6C346CB15}"/>
              </a:ext>
            </a:extLst>
          </p:cNvPr>
          <p:cNvSpPr txBox="1"/>
          <p:nvPr/>
        </p:nvSpPr>
        <p:spPr>
          <a:xfrm>
            <a:off x="472377" y="4685036"/>
            <a:ext cx="1675459" cy="677108"/>
          </a:xfrm>
          <a:prstGeom prst="rect">
            <a:avLst/>
          </a:prstGeom>
          <a:noFill/>
        </p:spPr>
        <p:txBody>
          <a:bodyPr wrap="none" rtlCol="0">
            <a:spAutoFit/>
          </a:bodyPr>
          <a:lstStyle/>
          <a:p>
            <a:pPr algn="ctr"/>
            <a:r>
              <a:rPr lang="en-GB" sz="1400" b="1" dirty="0"/>
              <a:t>Capture</a:t>
            </a:r>
          </a:p>
          <a:p>
            <a:pPr algn="ctr"/>
            <a:r>
              <a:rPr lang="en-GB" sz="1200" dirty="0"/>
              <a:t>Konica Minolta</a:t>
            </a:r>
          </a:p>
          <a:p>
            <a:pPr algn="ctr"/>
            <a:r>
              <a:rPr lang="en-GB" sz="1200" dirty="0"/>
              <a:t>Multifunctional Device</a:t>
            </a:r>
          </a:p>
        </p:txBody>
      </p:sp>
      <p:sp>
        <p:nvSpPr>
          <p:cNvPr id="3" name="TextBox 2">
            <a:extLst>
              <a:ext uri="{FF2B5EF4-FFF2-40B4-BE49-F238E27FC236}">
                <a16:creationId xmlns:a16="http://schemas.microsoft.com/office/drawing/2014/main" id="{DF7771CC-B9F0-6479-D9C4-A7DA86D85C92}"/>
              </a:ext>
            </a:extLst>
          </p:cNvPr>
          <p:cNvSpPr txBox="1"/>
          <p:nvPr/>
        </p:nvSpPr>
        <p:spPr>
          <a:xfrm>
            <a:off x="8444414" y="4694463"/>
            <a:ext cx="1191352" cy="492443"/>
          </a:xfrm>
          <a:prstGeom prst="rect">
            <a:avLst/>
          </a:prstGeom>
          <a:noFill/>
        </p:spPr>
        <p:txBody>
          <a:bodyPr wrap="none" rtlCol="0">
            <a:spAutoFit/>
          </a:bodyPr>
          <a:lstStyle/>
          <a:p>
            <a:pPr algn="ctr"/>
            <a:r>
              <a:rPr lang="en-GB" sz="1400" b="1" dirty="0"/>
              <a:t>Store</a:t>
            </a:r>
          </a:p>
          <a:p>
            <a:pPr algn="ctr"/>
            <a:r>
              <a:rPr lang="en-GB" sz="1200" dirty="0"/>
              <a:t>SMB </a:t>
            </a:r>
            <a:r>
              <a:rPr lang="en-GB" sz="1200" dirty="0" err="1"/>
              <a:t>Fileshare</a:t>
            </a:r>
            <a:endParaRPr lang="en-GB" sz="1200" dirty="0"/>
          </a:p>
        </p:txBody>
      </p:sp>
    </p:spTree>
    <p:extLst>
      <p:ext uri="{BB962C8B-B14F-4D97-AF65-F5344CB8AC3E}">
        <p14:creationId xmlns:p14="http://schemas.microsoft.com/office/powerpoint/2010/main" val="173288109"/>
      </p:ext>
    </p:extLst>
  </p:cSld>
  <p:clrMapOvr>
    <a:masterClrMapping/>
  </p:clrMapOvr>
</p:sld>
</file>

<file path=ppt/theme/theme1.xml><?xml version="1.0" encoding="utf-8"?>
<a:theme xmlns:a="http://schemas.openxmlformats.org/drawingml/2006/main" name="BT-Brand-Theme_ver1">
  <a:themeElements>
    <a:clrScheme name="KM_BT-framework-colour-palette">
      <a:dk1>
        <a:srgbClr val="000000"/>
      </a:dk1>
      <a:lt1>
        <a:sysClr val="window" lastClr="FFFFFF"/>
      </a:lt1>
      <a:dk2>
        <a:srgbClr val="BEE2DD"/>
      </a:dk2>
      <a:lt2>
        <a:srgbClr val="C1E5F4"/>
      </a:lt2>
      <a:accent1>
        <a:srgbClr val="0066CC"/>
      </a:accent1>
      <a:accent2>
        <a:srgbClr val="E5E3DF"/>
      </a:accent2>
      <a:accent3>
        <a:srgbClr val="009EB7"/>
      </a:accent3>
      <a:accent4>
        <a:srgbClr val="CEA100"/>
      </a:accent4>
      <a:accent5>
        <a:srgbClr val="C0167B"/>
      </a:accent5>
      <a:accent6>
        <a:srgbClr val="826FB0"/>
      </a:accent6>
      <a:hlink>
        <a:srgbClr val="0066CC"/>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amends-bt-framework_cd3" id="{58BE966E-7C91-6045-B50A-0BE0CCA19846}" vid="{27C979CC-1322-F440-BABA-E3B766B32E76}"/>
    </a:ext>
  </a:extLst>
</a:theme>
</file>

<file path=ppt/theme/theme2.xml><?xml version="1.0" encoding="utf-8"?>
<a:theme xmlns:a="http://schemas.openxmlformats.org/drawingml/2006/main" name="Konica Minolta">
  <a:themeElements>
    <a:clrScheme name="Konica Minolta">
      <a:dk1>
        <a:sysClr val="windowText" lastClr="000000"/>
      </a:dk1>
      <a:lt1>
        <a:sysClr val="window" lastClr="FFFFFF"/>
      </a:lt1>
      <a:dk2>
        <a:srgbClr val="C1E5F4"/>
      </a:dk2>
      <a:lt2>
        <a:srgbClr val="BEE2DD"/>
      </a:lt2>
      <a:accent1>
        <a:srgbClr val="0062C2"/>
      </a:accent1>
      <a:accent2>
        <a:srgbClr val="009EB7"/>
      </a:accent2>
      <a:accent3>
        <a:srgbClr val="C0167B"/>
      </a:accent3>
      <a:accent4>
        <a:srgbClr val="CEA100"/>
      </a:accent4>
      <a:accent5>
        <a:srgbClr val="826FB0"/>
      </a:accent5>
      <a:accent6>
        <a:srgbClr val="E5E3DF"/>
      </a:accent6>
      <a:hlink>
        <a:srgbClr val="0062C2"/>
      </a:hlink>
      <a:folHlink>
        <a:srgbClr val="000000"/>
      </a:folHlink>
    </a:clrScheme>
    <a:fontScheme name="Konica Minolta">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BT-Brand-Theme_ver1</Template>
  <TotalTime>21897</TotalTime>
  <Words>4556</Words>
  <Application>Microsoft Office PowerPoint</Application>
  <PresentationFormat>Custom</PresentationFormat>
  <Paragraphs>374</Paragraphs>
  <Slides>36</Slides>
  <Notes>35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 Unicode MS</vt:lpstr>
      <vt:lpstr>Lucida Sans Unicode</vt:lpstr>
      <vt:lpstr>Wingdings</vt:lpstr>
      <vt:lpstr>Century Gothic</vt:lpstr>
      <vt:lpstr>Symbol</vt:lpstr>
      <vt:lpstr>Calibri</vt:lpstr>
      <vt:lpstr>Wingdings 2</vt:lpstr>
      <vt:lpstr>Courier New</vt:lpstr>
      <vt:lpstr>Arial</vt:lpstr>
      <vt:lpstr>BT-Brand-Theme_ver1</vt:lpstr>
      <vt:lpstr>Konica Minolta</vt:lpstr>
      <vt:lpstr>Information Capture and Management  with Document Navigator  &amp;  Filestar</vt:lpstr>
      <vt:lpstr>PowerPoint Presentation</vt:lpstr>
      <vt:lpstr>THE CURRENT SITUATION IN MANY OFFICES </vt:lpstr>
      <vt:lpstr>THE CURRENT SITUATION IN MANY OFFICES</vt:lpstr>
      <vt:lpstr>WORKFLOWS AS PART OF DAILY BUSINESS</vt:lpstr>
      <vt:lpstr>THE CURRENT SITUATION IN MANY OFFICES</vt:lpstr>
      <vt:lpstr>Document navigator</vt:lpstr>
      <vt:lpstr>Document navigator</vt:lpstr>
      <vt:lpstr>Document Navigator CAPTURE services</vt:lpstr>
      <vt:lpstr>Document Navigator</vt:lpstr>
      <vt:lpstr>Document Navigator</vt:lpstr>
      <vt:lpstr>Document Navigator</vt:lpstr>
      <vt:lpstr>Document Navigator Recognition Service</vt:lpstr>
      <vt:lpstr>Document Navigator Triggers</vt:lpstr>
      <vt:lpstr>Document Navigator Workflow services</vt:lpstr>
      <vt:lpstr>Document Navigator Store Connectors</vt:lpstr>
      <vt:lpstr>Filestar Document Management</vt:lpstr>
      <vt:lpstr>About Filestar</vt:lpstr>
      <vt:lpstr>Product Positioning</vt:lpstr>
      <vt:lpstr>Product Positioning</vt:lpstr>
      <vt:lpstr>SOME Filestar Customers</vt:lpstr>
      <vt:lpstr>Standard Filestar Scan Process</vt:lpstr>
      <vt:lpstr>Filestar search &amp; retrieve</vt:lpstr>
      <vt:lpstr>Filestar Microsoft Office Plugin</vt:lpstr>
      <vt:lpstr>FILESTAR Accounts Payable Workflow</vt:lpstr>
      <vt:lpstr>FILESTAR Accounts Payable Workflow</vt:lpstr>
      <vt:lpstr>Benefits: Cloud document management</vt:lpstr>
      <vt:lpstr>Benefits: GDPR &amp; Compliance</vt:lpstr>
      <vt:lpstr>Benefits: Data Requests</vt:lpstr>
      <vt:lpstr>Benefits: Retention policies</vt:lpstr>
      <vt:lpstr>Benefits: Granular user permissions</vt:lpstr>
      <vt:lpstr>Benefits: Audit trail</vt:lpstr>
      <vt:lpstr>4 Step Sales Process</vt:lpstr>
      <vt:lpstr>Customer questions</vt:lpstr>
      <vt:lpstr>BENEFITS</vt:lpstr>
      <vt:lpstr>Thank you for listening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Brett Lewis</cp:lastModifiedBy>
  <cp:revision>230</cp:revision>
  <dcterms:created xsi:type="dcterms:W3CDTF">2019-04-05T07:59:06Z</dcterms:created>
  <dcterms:modified xsi:type="dcterms:W3CDTF">2023-04-11T11:59:39Z</dcterms:modified>
</cp:coreProperties>
</file>