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theme/theme2.xml" ContentType="application/vnd.openxmlformats-officedocument.theme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3.xml" ContentType="application/vnd.openxmlformats-officedocument.theme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theme/theme4.xml" ContentType="application/vnd.openxmlformats-officedocument.theme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theme/theme5.xml" ContentType="application/vnd.openxmlformats-officedocument.theme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theme/theme6.xml" ContentType="application/vnd.openxmlformats-officedocument.theme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7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0" r:id="rId4"/>
    <p:sldMasterId id="2147483882" r:id="rId5"/>
    <p:sldMasterId id="2147483914" r:id="rId6"/>
    <p:sldMasterId id="2147483975" r:id="rId7"/>
    <p:sldMasterId id="2147484005" r:id="rId8"/>
    <p:sldMasterId id="2147484035" r:id="rId9"/>
    <p:sldMasterId id="2147484065" r:id="rId10"/>
    <p:sldMasterId id="2147484196" r:id="rId11"/>
  </p:sldMasterIdLst>
  <p:notesMasterIdLst>
    <p:notesMasterId r:id="rId28"/>
  </p:notesMasterIdLst>
  <p:handoutMasterIdLst>
    <p:handoutMasterId r:id="rId29"/>
  </p:handoutMasterIdLst>
  <p:sldIdLst>
    <p:sldId id="1504" r:id="rId12"/>
    <p:sldId id="1510" r:id="rId13"/>
    <p:sldId id="1511" r:id="rId14"/>
    <p:sldId id="1384" r:id="rId15"/>
    <p:sldId id="1487" r:id="rId16"/>
    <p:sldId id="1490" r:id="rId17"/>
    <p:sldId id="1491" r:id="rId18"/>
    <p:sldId id="1488" r:id="rId19"/>
    <p:sldId id="1492" r:id="rId20"/>
    <p:sldId id="1452" r:id="rId21"/>
    <p:sldId id="1493" r:id="rId22"/>
    <p:sldId id="1494" r:id="rId23"/>
    <p:sldId id="1455" r:id="rId24"/>
    <p:sldId id="1444" r:id="rId25"/>
    <p:sldId id="1527" r:id="rId26"/>
    <p:sldId id="1517" r:id="rId27"/>
  </p:sldIdLst>
  <p:sldSz cx="12192000" cy="6858000"/>
  <p:notesSz cx="6858000" cy="9144000"/>
  <p:defaultTextStyle>
    <a:defPPr>
      <a:defRPr lang="en-US"/>
    </a:defPPr>
    <a:lvl1pPr marL="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1219170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389" userDrawn="1">
          <p15:clr>
            <a:srgbClr val="A4A3A4"/>
          </p15:clr>
        </p15:guide>
        <p15:guide id="2" pos="2910" userDrawn="1">
          <p15:clr>
            <a:srgbClr val="A4A3A4"/>
          </p15:clr>
        </p15:guide>
        <p15:guide id="3" orient="horz" pos="1094" userDrawn="1">
          <p15:clr>
            <a:srgbClr val="A4A3A4"/>
          </p15:clr>
        </p15:guide>
        <p15:guide id="4" pos="279" userDrawn="1">
          <p15:clr>
            <a:srgbClr val="A4A3A4"/>
          </p15:clr>
        </p15:guide>
        <p15:guide id="5" orient="horz" pos="2727" userDrawn="1">
          <p15:clr>
            <a:srgbClr val="A4A3A4"/>
          </p15:clr>
        </p15:guide>
        <p15:guide id="6" pos="1753" userDrawn="1">
          <p15:clr>
            <a:srgbClr val="A4A3A4"/>
          </p15:clr>
        </p15:guide>
        <p15:guide id="7" pos="597" userDrawn="1">
          <p15:clr>
            <a:srgbClr val="A4A3A4"/>
          </p15:clr>
        </p15:guide>
        <p15:guide id="8" orient="horz" pos="1820" userDrawn="1">
          <p15:clr>
            <a:srgbClr val="A4A3A4"/>
          </p15:clr>
        </p15:guide>
        <p15:guide id="9" orient="horz" pos="3521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na Zipkin" initials="MZ" lastIdx="1" clrIdx="0">
    <p:extLst>
      <p:ext uri="{19B8F6BF-5375-455C-9EA6-DF929625EA0E}">
        <p15:presenceInfo xmlns:p15="http://schemas.microsoft.com/office/powerpoint/2012/main" userId="S-1-5-21-918048365-2500729439-3410591330-33751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0167B"/>
    <a:srgbClr val="007EC6"/>
    <a:srgbClr val="00486F"/>
    <a:srgbClr val="BEE2DD"/>
    <a:srgbClr val="DDDDDD"/>
    <a:srgbClr val="C1E5F4"/>
    <a:srgbClr val="B6E3F1"/>
    <a:srgbClr val="B6E0E4"/>
    <a:srgbClr val="87F05D"/>
    <a:srgbClr val="D9D6D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CD2A424-F30F-41E1-A31C-97CE8465E82B}" v="48" dt="2020-03-27T14:12:15.90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153" autoAdjust="0"/>
    <p:restoredTop sz="93979" autoAdjust="0"/>
  </p:normalViewPr>
  <p:slideViewPr>
    <p:cSldViewPr snapToObjects="1">
      <p:cViewPr varScale="1">
        <p:scale>
          <a:sx n="86" d="100"/>
          <a:sy n="86" d="100"/>
        </p:scale>
        <p:origin x="139" y="58"/>
      </p:cViewPr>
      <p:guideLst>
        <p:guide orient="horz" pos="1389"/>
        <p:guide pos="2910"/>
        <p:guide orient="horz" pos="1094"/>
        <p:guide pos="279"/>
        <p:guide orient="horz" pos="2727"/>
        <p:guide pos="1753"/>
        <p:guide pos="597"/>
        <p:guide orient="horz" pos="1820"/>
        <p:guide orient="horz" pos="352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33" d="100"/>
        <a:sy n="33" d="100"/>
      </p:scale>
      <p:origin x="0" y="-35886"/>
    </p:cViewPr>
  </p:sorterViewPr>
  <p:notesViewPr>
    <p:cSldViewPr snapToObjects="1">
      <p:cViewPr varScale="1">
        <p:scale>
          <a:sx n="67" d="100"/>
          <a:sy n="67" d="100"/>
        </p:scale>
        <p:origin x="2266" y="77"/>
      </p:cViewPr>
      <p:guideLst>
        <p:guide orient="horz" pos="2880"/>
        <p:guide pos="2160"/>
      </p:guideLst>
    </p:cSldViewPr>
  </p:notesViewPr>
  <p:gridSpacing cx="36004" cy="36004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" Type="http://schemas.openxmlformats.org/officeDocument/2006/relationships/customXml" Target="../customXml/item3.xml"/><Relationship Id="rId21" Type="http://schemas.openxmlformats.org/officeDocument/2006/relationships/slide" Target="slides/slide10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Master" Target="slideMasters/slideMaster8.xml"/><Relationship Id="rId24" Type="http://schemas.openxmlformats.org/officeDocument/2006/relationships/slide" Target="slides/slide13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notesMaster" Target="notesMasters/notesMaster1.xml"/><Relationship Id="rId36" Type="http://schemas.microsoft.com/office/2015/10/relationships/revisionInfo" Target="revisionInfo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8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commentAuthors" Target="commentAuthors.xml"/><Relationship Id="rId35" Type="http://schemas.microsoft.com/office/2016/11/relationships/changesInfo" Target="changesInfos/changesInfo1.xml"/><Relationship Id="rId8" Type="http://schemas.openxmlformats.org/officeDocument/2006/relationships/slideMaster" Target="slideMasters/slideMaster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im Muckart" userId="S::tim.muckart@processflows.co.uk::9cf84160-aefe-4e7c-9c86-5854c8a4ac45" providerId="AD" clId="Web-{6CD2A424-F30F-41E1-A31C-97CE8465E82B}"/>
    <pc:docChg chg="delSld modSld">
      <pc:chgData name="Tim Muckart" userId="S::tim.muckart@processflows.co.uk::9cf84160-aefe-4e7c-9c86-5854c8a4ac45" providerId="AD" clId="Web-{6CD2A424-F30F-41E1-A31C-97CE8465E82B}" dt="2020-03-27T14:12:15.717" v="43" actId="20577"/>
      <pc:docMkLst>
        <pc:docMk/>
      </pc:docMkLst>
      <pc:sldChg chg="modSp">
        <pc:chgData name="Tim Muckart" userId="S::tim.muckart@processflows.co.uk::9cf84160-aefe-4e7c-9c86-5854c8a4ac45" providerId="AD" clId="Web-{6CD2A424-F30F-41E1-A31C-97CE8465E82B}" dt="2020-03-27T14:12:15.717" v="42" actId="20577"/>
        <pc:sldMkLst>
          <pc:docMk/>
          <pc:sldMk cId="2466923390" sldId="1387"/>
        </pc:sldMkLst>
        <pc:spChg chg="mod">
          <ac:chgData name="Tim Muckart" userId="S::tim.muckart@processflows.co.uk::9cf84160-aefe-4e7c-9c86-5854c8a4ac45" providerId="AD" clId="Web-{6CD2A424-F30F-41E1-A31C-97CE8465E82B}" dt="2020-03-27T14:12:15.717" v="42" actId="20577"/>
          <ac:spMkLst>
            <pc:docMk/>
            <pc:sldMk cId="2466923390" sldId="1387"/>
            <ac:spMk id="20" creationId="{00000000-0000-0000-0000-000000000000}"/>
          </ac:spMkLst>
        </pc:spChg>
      </pc:sldChg>
      <pc:sldChg chg="delSp modSp">
        <pc:chgData name="Tim Muckart" userId="S::tim.muckart@processflows.co.uk::9cf84160-aefe-4e7c-9c86-5854c8a4ac45" providerId="AD" clId="Web-{6CD2A424-F30F-41E1-A31C-97CE8465E82B}" dt="2020-03-27T14:10:18.264" v="23" actId="1076"/>
        <pc:sldMkLst>
          <pc:docMk/>
          <pc:sldMk cId="1806249023" sldId="1505"/>
        </pc:sldMkLst>
        <pc:spChg chg="del mod">
          <ac:chgData name="Tim Muckart" userId="S::tim.muckart@processflows.co.uk::9cf84160-aefe-4e7c-9c86-5854c8a4ac45" providerId="AD" clId="Web-{6CD2A424-F30F-41E1-A31C-97CE8465E82B}" dt="2020-03-27T14:10:07.280" v="21"/>
          <ac:spMkLst>
            <pc:docMk/>
            <pc:sldMk cId="1806249023" sldId="1505"/>
            <ac:spMk id="3" creationId="{00000000-0000-0000-0000-000000000000}"/>
          </ac:spMkLst>
        </pc:spChg>
        <pc:spChg chg="mod">
          <ac:chgData name="Tim Muckart" userId="S::tim.muckart@processflows.co.uk::9cf84160-aefe-4e7c-9c86-5854c8a4ac45" providerId="AD" clId="Web-{6CD2A424-F30F-41E1-A31C-97CE8465E82B}" dt="2020-03-27T14:10:18.264" v="23" actId="1076"/>
          <ac:spMkLst>
            <pc:docMk/>
            <pc:sldMk cId="1806249023" sldId="1505"/>
            <ac:spMk id="33" creationId="{00000000-0000-0000-0000-000000000000}"/>
          </ac:spMkLst>
        </pc:spChg>
      </pc:sldChg>
      <pc:sldChg chg="del">
        <pc:chgData name="Tim Muckart" userId="S::tim.muckart@processflows.co.uk::9cf84160-aefe-4e7c-9c86-5854c8a4ac45" providerId="AD" clId="Web-{6CD2A424-F30F-41E1-A31C-97CE8465E82B}" dt="2020-03-27T14:11:43.295" v="29"/>
        <pc:sldMkLst>
          <pc:docMk/>
          <pc:sldMk cId="4262508910" sldId="1506"/>
        </pc:sldMkLst>
      </pc:sldChg>
      <pc:sldChg chg="modSp">
        <pc:chgData name="Tim Muckart" userId="S::tim.muckart@processflows.co.uk::9cf84160-aefe-4e7c-9c86-5854c8a4ac45" providerId="AD" clId="Web-{6CD2A424-F30F-41E1-A31C-97CE8465E82B}" dt="2020-03-27T14:10:51.780" v="28" actId="20577"/>
        <pc:sldMkLst>
          <pc:docMk/>
          <pc:sldMk cId="4056399074" sldId="1508"/>
        </pc:sldMkLst>
        <pc:spChg chg="mod">
          <ac:chgData name="Tim Muckart" userId="S::tim.muckart@processflows.co.uk::9cf84160-aefe-4e7c-9c86-5854c8a4ac45" providerId="AD" clId="Web-{6CD2A424-F30F-41E1-A31C-97CE8465E82B}" dt="2020-03-27T14:10:51.780" v="28" actId="20577"/>
          <ac:spMkLst>
            <pc:docMk/>
            <pc:sldMk cId="4056399074" sldId="1508"/>
            <ac:spMk id="16" creationId="{00000000-0000-0000-0000-000000000000}"/>
          </ac:spMkLst>
        </pc:spChg>
        <pc:spChg chg="mod">
          <ac:chgData name="Tim Muckart" userId="S::tim.muckart@processflows.co.uk::9cf84160-aefe-4e7c-9c86-5854c8a4ac45" providerId="AD" clId="Web-{6CD2A424-F30F-41E1-A31C-97CE8465E82B}" dt="2020-03-27T14:10:41.983" v="27" actId="20577"/>
          <ac:spMkLst>
            <pc:docMk/>
            <pc:sldMk cId="4056399074" sldId="1508"/>
            <ac:spMk id="18" creationId="{00000000-0000-0000-0000-000000000000}"/>
          </ac:spMkLst>
        </pc:spChg>
      </pc:sldChg>
      <pc:sldChg chg="modSp">
        <pc:chgData name="Tim Muckart" userId="S::tim.muckart@processflows.co.uk::9cf84160-aefe-4e7c-9c86-5854c8a4ac45" providerId="AD" clId="Web-{6CD2A424-F30F-41E1-A31C-97CE8465E82B}" dt="2020-03-27T14:09:53.593" v="17" actId="20577"/>
        <pc:sldMkLst>
          <pc:docMk/>
          <pc:sldMk cId="3117566088" sldId="1518"/>
        </pc:sldMkLst>
        <pc:spChg chg="mod">
          <ac:chgData name="Tim Muckart" userId="S::tim.muckart@processflows.co.uk::9cf84160-aefe-4e7c-9c86-5854c8a4ac45" providerId="AD" clId="Web-{6CD2A424-F30F-41E1-A31C-97CE8465E82B}" dt="2020-03-27T14:09:53.593" v="17" actId="20577"/>
          <ac:spMkLst>
            <pc:docMk/>
            <pc:sldMk cId="3117566088" sldId="1518"/>
            <ac:spMk id="3" creationId="{00000000-0000-0000-0000-00000000000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8C4B67-DE2F-4AED-A9EA-403A47457040}" type="datetimeFigureOut">
              <a:rPr lang="en-GB" smtClean="0"/>
              <a:t>06/12/2022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F0F6AF3-98E0-4B22-A560-F2458358CB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143976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A1D146-B4E0-1741-B9EE-9789392EFCC4}" type="datetimeFigureOut">
              <a:rPr lang="en-US" smtClean="0"/>
              <a:t>12/6/2022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863621-2E60-B848-8968-B0341E26A3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024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85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170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75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33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924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509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7093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678" algn="l" defTabSz="609585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28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56409-832E-E743-A903-6F881BC412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28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42724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863621-2E60-B848-8968-B0341E26A31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62107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102864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C56409-832E-E743-A903-6F881BC412CA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1028644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3122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3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4.png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1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4.png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/Relationships>
</file>

<file path=ppt/slideLayouts/_rels/slideLayout1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1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1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1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2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2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4.png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2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2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2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2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2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2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2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2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2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Relationship Id="rId4" Type="http://schemas.openxmlformats.org/officeDocument/2006/relationships/image" Target="../media/image4.png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2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2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2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2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2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8.xml"/></Relationships>
</file>

<file path=ppt/slideLayouts/_rels/slideLayout2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8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2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2.xml"/></Relationships>
</file>

<file path=ppt/slideLayouts/_rels/slideLayout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026527" y="1739304"/>
            <a:ext cx="8117217" cy="17252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39460" y="1739303"/>
            <a:ext cx="8104284" cy="171283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7004" y="3478608"/>
            <a:ext cx="3963212" cy="169781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039460" y="0"/>
            <a:ext cx="2048256" cy="1739304"/>
          </a:xfrm>
          <a:prstGeom prst="rect">
            <a:avLst/>
          </a:prstGeom>
          <a:solidFill>
            <a:srgbClr val="D9D6D3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035032" y="3463580"/>
            <a:ext cx="2048256" cy="1728216"/>
          </a:xfrm>
          <a:prstGeom prst="rect">
            <a:avLst/>
          </a:prstGeom>
          <a:solidFill>
            <a:srgbClr val="D9D6D3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-13224" y="1736351"/>
            <a:ext cx="2048256" cy="1728216"/>
          </a:xfrm>
          <a:prstGeom prst="rect">
            <a:avLst/>
          </a:prstGeom>
          <a:solidFill>
            <a:srgbClr val="BEE2DD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57966" y="5191796"/>
            <a:ext cx="2048256" cy="1666204"/>
          </a:xfrm>
          <a:prstGeom prst="rect">
            <a:avLst/>
          </a:prstGeom>
          <a:solidFill>
            <a:srgbClr val="C1E5F4">
              <a:alpha val="89804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095488" y="3458355"/>
            <a:ext cx="2048256" cy="1733441"/>
          </a:xfrm>
          <a:prstGeom prst="rect">
            <a:avLst/>
          </a:prstGeom>
          <a:solidFill>
            <a:srgbClr val="C1E5F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143744" y="1730139"/>
            <a:ext cx="2048256" cy="1728216"/>
          </a:xfrm>
          <a:prstGeom prst="rect">
            <a:avLst/>
          </a:prstGeom>
          <a:solidFill>
            <a:srgbClr val="C1E5F4">
              <a:alpha val="9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368" y="368660"/>
            <a:ext cx="853514" cy="49381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4939" y="6093213"/>
            <a:ext cx="1624677" cy="133797"/>
          </a:xfrm>
          <a:prstGeom prst="rect">
            <a:avLst/>
          </a:prstGeom>
        </p:spPr>
      </p:pic>
      <p:sp>
        <p:nvSpPr>
          <p:cNvPr id="18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 userDrawn="1"/>
        </p:nvSpPr>
        <p:spPr>
          <a:xfrm>
            <a:off x="9363591" y="6481626"/>
            <a:ext cx="1736965" cy="3677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</p:spTree>
    <p:extLst>
      <p:ext uri="{BB962C8B-B14F-4D97-AF65-F5344CB8AC3E}">
        <p14:creationId xmlns:p14="http://schemas.microsoft.com/office/powerpoint/2010/main" val="4153280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8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mparison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462284"/>
            <a:ext cx="5082117" cy="307776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803370"/>
            <a:ext cx="5082117" cy="4368831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2000"/>
            </a:lvl1pPr>
            <a:lvl2pPr marL="459306" indent="-230712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2pPr>
            <a:lvl3pPr marL="687900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3pPr>
            <a:lvl4pPr marL="9164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4pPr>
            <a:lvl5pPr marL="1145089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462284"/>
            <a:ext cx="5084232" cy="307776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803370"/>
            <a:ext cx="5084232" cy="4368831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2000"/>
            </a:lvl1pPr>
            <a:lvl2pPr marL="459306" indent="-230712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2pPr>
            <a:lvl3pPr marL="687900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3pPr>
            <a:lvl4pPr marL="9164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4pPr>
            <a:lvl5pPr marL="1145089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6498061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8D7332-F939-F943-81DC-28549772B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7F16D3A-3F9A-AB4C-B05C-8F952BF44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F401E-596F-E64C-A6AD-BB5A76F138C7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6EFCE1E-19BB-D747-B93D-B9DE510A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387B270-1A6A-DA48-BB1E-FDF4A0B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0CC67-96B8-8546-B113-171D5BD842B0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22EBFD4-0A7D-5145-A60A-1733FAF13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E2C6D7C-5AE0-7841-A65D-BB2445F14C57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3965BB59-8AAF-0244-918B-7F3524D666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5885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tx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03C68B-6F37-B44B-A285-D7EFD3D0BF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8381" y="2327422"/>
            <a:ext cx="2839256" cy="25843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2001E2-06F4-114E-809B-8958911A17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263" y="1176800"/>
            <a:ext cx="3771740" cy="1572717"/>
          </a:xfrm>
        </p:spPr>
        <p:txBody>
          <a:bodyPr anchor="ctr" anchorCtr="0">
            <a:normAutofit/>
          </a:bodyPr>
          <a:lstStyle>
            <a:lvl1pPr algn="l">
              <a:defRPr sz="232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FCA4224-2576-8648-91D5-946F7A7C21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46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CC5E53-21AA-C14F-89E9-9ED39D9FA5A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5FA44DA-EF37-4B4A-AF57-18943718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94E0C5-1160-C849-9237-6ECF1CD0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17BF7-AC6C-BE49-9DC6-88BB55A5968E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E74AA8-1C1E-F743-9A62-C981B34E32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882349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BECE14-29EF-D749-9D2B-E6BEF128782C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55DF6F-4AFB-DC47-9618-47DFC0A1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21B418C-CCEF-254D-860F-D0196285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E6D24-BA05-9B48-8272-12A3E11D4E74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DC98715-F066-AF42-A285-470323B004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753089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B3C9A-8B3A-C848-9901-1FE05979327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5C3DB86-7AFB-CF49-AA55-F61FFEBB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4CF405A-714F-BB46-AE33-54F665A9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E3FB8-70C2-7B4C-9398-CF7A261DBD71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CC0D1C9-8474-9744-B337-4EE132C060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93699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9DAF2E-312B-8C49-B061-94B2817BBF5E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222BA5-C0F0-3F41-AF6F-7F44938B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F84FA0-C18D-EA4D-89AF-ACE789FD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5F648-0CA8-084B-B918-2059400BEAF2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EB073E4-6F0A-D243-AF47-488156405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43891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823600-ADCB-9F49-9BC3-DD3C734F6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551B835B-7C94-F844-A60C-05C15D7870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F2DFAB-930C-8543-B440-7A7C34C9B84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97C60BC-79A1-F74A-A988-2E76F7EBA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393E4B3-5E1E-894C-8EED-6A6E1954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18C2A-AAEF-9C48-BA71-3B707FC4B25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C8B194B-14DF-9840-8D2B-BB38A9F65B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7168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D33466-1461-0F48-9A16-3282F046B5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2C7382F-2BD3-FA46-93E6-635911A15F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282395-C72F-EE46-BB5C-075F8F763E6B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D395C0-5676-1841-8736-CAB1BF5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3FFEAA8-7AC7-DD43-8F98-5633A983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0704D-111A-BC4C-9E60-AF3AF846F79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C83DF14-28AF-A440-B538-482FA669CDED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8D03DC1-7680-3D46-A3D5-9EE6464A85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2787E23-A18D-D54B-92FB-FD2ECF33BE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500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CD341E2-9DE7-1949-8B1C-120281394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8381" y="2327422"/>
            <a:ext cx="2839256" cy="25843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B5EB7B-0B62-B345-825A-F4C3391DDF9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3761F3C-3801-5441-AF0F-1B4565F9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AB4A739-B187-2842-ACDF-83C46BB54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7928B-862A-2F4C-B57D-F3A298333ECC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72CCB6-9C4D-0845-8CD8-8C82BA6E98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263" y="1176800"/>
            <a:ext cx="3771740" cy="1572717"/>
          </a:xfrm>
        </p:spPr>
        <p:txBody>
          <a:bodyPr anchor="ctr" anchorCtr="0">
            <a:normAutofit/>
          </a:bodyPr>
          <a:lstStyle>
            <a:lvl1pPr algn="l">
              <a:defRPr sz="232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2BBD379-FD19-4842-AF7F-068776D981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26639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DD6180-CE1A-FE44-87C8-FA146EF56145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90AF1CD-68DD-4F42-979E-12AB1F39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404813B-0BC4-DE4B-A821-615CED31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0767D-1EB1-D34C-862F-EC9D22A07D1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1C79B01-EC7E-C645-8D15-7A64DC68C1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7604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B6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368" y="368660"/>
            <a:ext cx="853514" cy="4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23" y="6319539"/>
            <a:ext cx="1624677" cy="13379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 userDrawn="1"/>
        </p:nvSpPr>
        <p:spPr>
          <a:xfrm>
            <a:off x="10263691" y="6481626"/>
            <a:ext cx="1736965" cy="3677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ED19722D-EB08-4FFB-B096-1D1794D1B0C0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>
              <a:alpha val="33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81230590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222CC3-3AED-FA4C-9E4E-401B73C6809F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55178B8-ADA0-4447-866F-A882901D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3468F11-69EE-164F-9480-A3EAC4AC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BC5DF3-7A80-E64F-B8DD-1EBD7D1952F8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EB6F9E1-65FD-B240-86D5-B28AF82809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092204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C28FCC-4653-2143-8284-C66AA488629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7BA948C-EABD-544E-BB78-996BFC32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E4FA2D-0BD6-F042-BCBA-9C8313BE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CC66E7-90C2-1848-844D-B8A4711EDC25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C65C7BC-989E-1F45-85D3-95E63E6C2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8376734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2907F9-85D3-B345-A91F-234F6BD96DAA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A611500-F644-DD49-9554-B3167F24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AC4F0C7-017A-E246-A881-CAA993B9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6B5AD-043D-9F41-B038-596CC359B79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DE8CD2C-0FAD-5A4E-BAC6-7436291734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456096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96E250-9B98-5B4E-849E-E67E5CEBC2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76AC2AE7-C065-C144-84C8-CA014AF78C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A30021-AC9B-EE4E-AC43-4C21C60DB6CB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548C642-0799-084F-BFB9-B3A9E5786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5BC62C-960E-3747-9572-9FE395D0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A84B57-2DE4-634C-BCB4-8EB66C82A910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E3B3A3-B55B-C943-B7BA-85F17BF441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9012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D2CC7-26A4-2047-A417-70DB3E7240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6452" y="487429"/>
            <a:ext cx="3252114" cy="6001055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219A53F7-6BEB-584C-8FE9-C53BA624A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836D2-235C-9148-993B-5D07601A6F7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2D59F4A-91D9-674D-9C02-20128956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AD169F0-299F-7E42-9A66-A8A59A7E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1C9E2-9728-5E4A-97E4-580E09C2476B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ACA754-A4B0-2D4C-B675-677D3CCF6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8DE64F9-6270-1142-9DCE-EB4C3888B2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3508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4C186F-F2E2-7447-95AC-B6C0387198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6452" y="487429"/>
            <a:ext cx="3252114" cy="6001055"/>
          </a:xfrm>
          <a:prstGeom prst="rect">
            <a:avLst/>
          </a:prstGeom>
        </p:spPr>
      </p:pic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9DD85B1D-C81B-D844-ACFB-5C6BCDF9F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064A96-6FC4-414D-A2A8-78B10E9F9526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F884257-50C5-D047-8C18-C6265A29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6E9C370-399F-D14F-96B1-F13FE992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3C486-0620-EC44-A0FD-34627BE64407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2795EB-F381-8F40-875A-12577E9D62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6739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1A3D27-4DA2-514F-AAB6-A7C2B5D20A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477466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/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29857502-8B8E-2842-894D-C05C59E0175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6507226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C9480D-2D99-344C-87BF-5D41766FAA0D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360D9-A780-EE48-A1E3-35DA57D9B0A6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63BBEE-5424-5A46-A488-1240975DDF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70684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F401E-596F-E64C-A6AD-BB5A76F138C7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6EFCE1E-19BB-D747-B93D-B9DE510A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387B270-1A6A-DA48-BB1E-FDF4A0B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0CC67-96B8-8546-B113-171D5BD842B0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22EBFD4-0A7D-5145-A60A-1733FAF13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E2C6D7C-5AE0-7841-A65D-BB2445F14C57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B76CA18-0B15-E341-BF9C-720E04C961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1525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B6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368" y="368660"/>
            <a:ext cx="853514" cy="493819"/>
          </a:xfrm>
          <a:prstGeom prst="rect">
            <a:avLst/>
          </a:prstGeom>
        </p:spPr>
      </p:pic>
      <p:sp>
        <p:nvSpPr>
          <p:cNvPr id="10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 userDrawn="1"/>
        </p:nvSpPr>
        <p:spPr>
          <a:xfrm>
            <a:off x="10263691" y="6481626"/>
            <a:ext cx="1736965" cy="3677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23" y="6319539"/>
            <a:ext cx="1624677" cy="133797"/>
          </a:xfrm>
          <a:prstGeom prst="rect">
            <a:avLst/>
          </a:prstGeom>
        </p:spPr>
      </p:pic>
      <p:sp>
        <p:nvSpPr>
          <p:cNvPr id="12" name="Freeform: Shape 35">
            <a:extLst>
              <a:ext uri="{FF2B5EF4-FFF2-40B4-BE49-F238E27FC236}">
                <a16:creationId xmlns:a16="http://schemas.microsoft.com/office/drawing/2014/main" id="{ED19722D-EB08-4FFB-B096-1D1794D1B0C0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>
              <a:alpha val="33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59175433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282395-C72F-EE46-BB5C-075F8F763E6B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D395C0-5676-1841-8736-CAB1BF5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3FFEAA8-7AC7-DD43-8F98-5633A983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0704D-111A-BC4C-9E60-AF3AF846F799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C83DF14-28AF-A440-B538-482FA669CDED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8D03DC1-7680-3D46-A3D5-9EE6464A85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DE59D40-F0FB-F84F-A1D8-55D9F16EAC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3223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836D2-235C-9148-993B-5D07601A6F74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2D59F4A-91D9-674D-9C02-20128956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AD169F0-299F-7E42-9A66-A8A59A7E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1C9E2-9728-5E4A-97E4-580E09C2476B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ACA754-A4B0-2D4C-B675-677D3CCF6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6E1124F-92FF-A14B-80E5-1D53F0FD50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3515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Long Title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2437141"/>
            <a:ext cx="6095742" cy="1165258"/>
          </a:xfrm>
        </p:spPr>
        <p:txBody>
          <a:bodyPr anchor="t" anchorCtr="0">
            <a:normAutofit/>
          </a:bodyPr>
          <a:lstStyle>
            <a:lvl1pPr algn="l">
              <a:defRPr sz="2749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6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0"/>
            </a:lvl1pPr>
            <a:lvl2pPr marL="456887" indent="0" algn="ctr">
              <a:buNone/>
              <a:defRPr sz="1999"/>
            </a:lvl2pPr>
            <a:lvl3pPr marL="913773" indent="0" algn="ctr">
              <a:buNone/>
              <a:defRPr sz="1799"/>
            </a:lvl3pPr>
            <a:lvl4pPr marL="1370659" indent="0" algn="ctr">
              <a:buNone/>
              <a:defRPr sz="1599"/>
            </a:lvl4pPr>
            <a:lvl5pPr marL="1827545" indent="0" algn="ctr">
              <a:buNone/>
              <a:defRPr sz="1599"/>
            </a:lvl5pPr>
            <a:lvl6pPr marL="2284432" indent="0" algn="ctr">
              <a:buNone/>
              <a:defRPr sz="1599"/>
            </a:lvl6pPr>
            <a:lvl7pPr marL="2741318" indent="0" algn="ctr">
              <a:buNone/>
              <a:defRPr sz="1599"/>
            </a:lvl7pPr>
            <a:lvl8pPr marL="3198205" indent="0" algn="ctr">
              <a:buNone/>
              <a:defRPr sz="1599"/>
            </a:lvl8pPr>
            <a:lvl9pPr marL="3655091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6CA243A-AF94-4046-84FE-8EB37D679548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835" y="99549"/>
            <a:ext cx="1436959" cy="98056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5" y="6445319"/>
            <a:ext cx="1719377" cy="141529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1A73B690-EC68-E54B-9A4D-1E9341B26B43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14891" y="495044"/>
            <a:ext cx="3186698" cy="575393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11181" h="5438861">
                <a:moveTo>
                  <a:pt x="35895" y="3806004"/>
                </a:moveTo>
                <a:lnTo>
                  <a:pt x="0" y="1515842"/>
                </a:lnTo>
                <a:lnTo>
                  <a:pt x="2956128" y="0"/>
                </a:lnTo>
                <a:lnTo>
                  <a:pt x="3011181" y="5438861"/>
                </a:lnTo>
                <a:lnTo>
                  <a:pt x="35895" y="3806004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</p:spTree>
    <p:extLst>
      <p:ext uri="{BB962C8B-B14F-4D97-AF65-F5344CB8AC3E}">
        <p14:creationId xmlns:p14="http://schemas.microsoft.com/office/powerpoint/2010/main" val="1545482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5987988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CA4224-2576-8648-91D5-946F7A7C21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  <p:sp>
        <p:nvSpPr>
          <p:cNvPr id="1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694" y="1088740"/>
            <a:ext cx="9697875" cy="498598"/>
          </a:xfrm>
        </p:spPr>
        <p:txBody>
          <a:bodyPr/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9433293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529">
          <p15:clr>
            <a:srgbClr val="FBAE40"/>
          </p15:clr>
        </p15:guide>
        <p15:guide id="3" orient="horz" pos="4133">
          <p15:clr>
            <a:srgbClr val="FBAE40"/>
          </p15:clr>
        </p15:guide>
      </p15:sldGuideLst>
    </p:ext>
  </p:extLst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C9480D-2D99-344C-87BF-5D41766FAA0D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7360D9-A780-EE48-A1E3-35DA57D9B0A6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2680A1-7FE6-1447-B101-C12A67BF0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F00610CD-0873-D442-B9BE-1CCBB52407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149D139-A66B-B345-8EBC-776AD0F6FC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1815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176800"/>
            <a:ext cx="3771740" cy="1572717"/>
          </a:xfrm>
        </p:spPr>
        <p:txBody>
          <a:bodyPr anchor="ctr" anchorCtr="0">
            <a:normAutofit/>
          </a:bodyPr>
          <a:lstStyle>
            <a:lvl1pPr algn="l">
              <a:defRPr sz="232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8381" y="2327422"/>
            <a:ext cx="2839256" cy="25843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AF81E8-46AA-8142-B3B1-9C72258D3E40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F18714D-B64B-2F48-994B-BE341849C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1758157-FC24-B844-A205-662F0484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D9536E-F93C-9D48-AD53-616BA7FF9EC7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4193DE4-5775-FA4C-BB2C-F6FFAB34E8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8081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994A28-3B98-B64F-B24A-AAEB094609DD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16A5429-6CF0-BA41-AE8E-29A61815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CE463F-1E46-1344-87D9-1E2F25B9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F5B71-9F78-3A4D-99A1-BB6D1DAF7C5D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C1F825B-6188-4D47-BFA4-09974B609E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048571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B3C706-BAA1-EB44-B1ED-F9D8BA0B0481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377F04E-1656-CE42-AA1C-2F0379A1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50E104C-B2F7-F04D-A112-087A25F5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3DD6FE-1857-134A-8C2E-3BCD93375B9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515098A-F302-2141-864F-F401AE214B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4131707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7830E-DE55-C645-B5E9-9C3DB6A026DD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A60650-600A-A848-8E05-B13FAC2B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C8A2145-D511-6741-A646-C44240AF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8EF4D-41BC-D746-81C2-4F8F10799B5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DF1916A-C38D-8F46-A7A6-88C264D77E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25446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F34A2A-2112-7142-A4C6-70C16A9B325A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5EB8687-3B06-DB41-9B9D-232B69B4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E2868C2-FF52-134F-8383-E621E747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9EA3A-6CF5-DE4B-8BCC-A098513C292C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1673F44-06E7-B948-9F03-401BCCFD5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810450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Utterly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368" y="368660"/>
            <a:ext cx="853514" cy="493819"/>
          </a:xfrm>
          <a:prstGeom prst="rect">
            <a:avLst/>
          </a:prstGeom>
        </p:spPr>
      </p:pic>
      <p:sp>
        <p:nvSpPr>
          <p:cNvPr id="16" name="Freeform: Shape 35">
            <a:extLst>
              <a:ext uri="{FF2B5EF4-FFF2-40B4-BE49-F238E27FC236}">
                <a16:creationId xmlns:a16="http://schemas.microsoft.com/office/drawing/2014/main" id="{ED19722D-EB08-4FFB-B096-1D1794D1B0C0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>
              <a:alpha val="33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51188063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D89F4F-8746-6843-85DF-0A42FA24DD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7D39779D-C9ED-774F-853E-C5C49E2C20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A73FDF-CDE2-254C-BEBA-5DF9099F989D}"/>
              </a:ext>
            </a:extLst>
          </p:cNvPr>
          <p:cNvSpPr/>
          <p:nvPr userDrawn="1"/>
        </p:nvSpPr>
        <p:spPr>
          <a:xfrm>
            <a:off x="11586234" y="8714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C4343E2-DAC6-434E-B5DD-B87CAF89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12019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0941306-E268-B045-873F-9753DB0C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13357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5E303-DF20-8D47-86D9-767B297753C3}"/>
              </a:ext>
            </a:extLst>
          </p:cNvPr>
          <p:cNvSpPr txBox="1"/>
          <p:nvPr userDrawn="1"/>
        </p:nvSpPr>
        <p:spPr>
          <a:xfrm rot="5400000">
            <a:off x="11073703" y="5587167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FD3DDE4-BB44-EB4A-89C4-5A00FC54C3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274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8D7332-F939-F943-81DC-28549772B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7F16D3A-3F9A-AB4C-B05C-8F952BF44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F401E-596F-E64C-A6AD-BB5A76F138C7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6EFCE1E-19BB-D747-B93D-B9DE510A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387B270-1A6A-DA48-BB1E-FDF4A0B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0CC67-96B8-8546-B113-171D5BD842B0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22EBFD4-0A7D-5145-A60A-1733FAF13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E2C6D7C-5AE0-7841-A65D-BB2445F14C57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3965BB59-8AAF-0244-918B-7F3524D666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439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CA4224-2576-8648-91D5-946F7A7C21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  <p:sp>
        <p:nvSpPr>
          <p:cNvPr id="13" name="Title 1"/>
          <p:cNvSpPr>
            <a:spLocks noGrp="1"/>
          </p:cNvSpPr>
          <p:nvPr>
            <p:ph type="title"/>
          </p:nvPr>
        </p:nvSpPr>
        <p:spPr>
          <a:xfrm>
            <a:off x="883883" y="969144"/>
            <a:ext cx="9112940" cy="73582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03382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CC5E53-21AA-C14F-89E9-9ED39D9FA5A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5FA44DA-EF37-4B4A-AF57-18943718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94E0C5-1160-C849-9237-6ECF1CD0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17BF7-AC6C-BE49-9DC6-88BB55A5968E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E74AA8-1C1E-F743-9A62-C981B34E32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4113759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BECE14-29EF-D749-9D2B-E6BEF128782C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55DF6F-4AFB-DC47-9618-47DFC0A1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21B418C-CCEF-254D-860F-D0196285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E6D24-BA05-9B48-8272-12A3E11D4E74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DC98715-F066-AF42-A285-470323B004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224325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B3C9A-8B3A-C848-9901-1FE05979327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5C3DB86-7AFB-CF49-AA55-F61FFEBB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4CF405A-714F-BB46-AE33-54F665A9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E3FB8-70C2-7B4C-9398-CF7A261DBD71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CC0D1C9-8474-9744-B337-4EE132C060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323235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9DAF2E-312B-8C49-B061-94B2817BBF5E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222BA5-C0F0-3F41-AF6F-7F44938B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F84FA0-C18D-EA4D-89AF-ACE789FD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5F648-0CA8-084B-B918-2059400BEAF2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EB073E4-6F0A-D243-AF47-488156405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928578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823600-ADCB-9F49-9BC3-DD3C734F6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551B835B-7C94-F844-A60C-05C15D7870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F2DFAB-930C-8543-B440-7A7C34C9B84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97C60BC-79A1-F74A-A988-2E76F7EBA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393E4B3-5E1E-894C-8EED-6A6E1954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18C2A-AAEF-9C48-BA71-3B707FC4B25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C8B194B-14DF-9840-8D2B-BB38A9F65B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88179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D33466-1461-0F48-9A16-3282F046B5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2C7382F-2BD3-FA46-93E6-635911A15F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282395-C72F-EE46-BB5C-075F8F763E6B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D395C0-5676-1841-8736-CAB1BF5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3FFEAA8-7AC7-DD43-8F98-5633A983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0704D-111A-BC4C-9E60-AF3AF846F79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C83DF14-28AF-A440-B538-482FA669CDED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8D03DC1-7680-3D46-A3D5-9EE6464A85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2787E23-A18D-D54B-92FB-FD2ECF33BE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131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CD341E2-9DE7-1949-8B1C-120281394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8381" y="2327422"/>
            <a:ext cx="2839256" cy="25843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B5EB7B-0B62-B345-825A-F4C3391DDF9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3761F3C-3801-5441-AF0F-1B4565F9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AB4A739-B187-2842-ACDF-83C46BB54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7928B-862A-2F4C-B57D-F3A298333ECC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72CCB6-9C4D-0845-8CD8-8C82BA6E98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263" y="1176800"/>
            <a:ext cx="3771740" cy="1572717"/>
          </a:xfrm>
        </p:spPr>
        <p:txBody>
          <a:bodyPr anchor="ctr" anchorCtr="0">
            <a:normAutofit/>
          </a:bodyPr>
          <a:lstStyle>
            <a:lvl1pPr algn="l">
              <a:defRPr sz="232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2BBD379-FD19-4842-AF7F-068776D981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97352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Eight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049016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098032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9147048" y="0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3419856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3049016" y="3419856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6098032" y="3419856"/>
            <a:ext cx="3063240" cy="3438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17609341"/>
      </p:ext>
    </p:extLst>
  </p:cSld>
  <p:clrMapOvr>
    <a:masterClrMapping/>
  </p:clrMapOvr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DD6180-CE1A-FE44-87C8-FA146EF56145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90AF1CD-68DD-4F42-979E-12AB1F39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404813B-0BC4-DE4B-A821-615CED31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0767D-1EB1-D34C-862F-EC9D22A07D1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1C79B01-EC7E-C645-8D15-7A64DC68C1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6940423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222CC3-3AED-FA4C-9E4E-401B73C6809F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55178B8-ADA0-4447-866F-A882901D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3468F11-69EE-164F-9480-A3EAC4AC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BC5DF3-7A80-E64F-B8DD-1EBD7D1952F8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EB6F9E1-65FD-B240-86D5-B28AF82809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518199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C28FCC-4653-2143-8284-C66AA488629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7BA948C-EABD-544E-BB78-996BFC32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E4FA2D-0BD6-F042-BCBA-9C8313BE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CC66E7-90C2-1848-844D-B8A4711EDC25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C65C7BC-989E-1F45-85D3-95E63E6C2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1923080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2907F9-85D3-B345-A91F-234F6BD96DAA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A611500-F644-DD49-9554-B3167F24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AC4F0C7-017A-E246-A881-CAA993B9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6B5AD-043D-9F41-B038-596CC359B79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DE8CD2C-0FAD-5A4E-BAC6-7436291734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59791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96E250-9B98-5B4E-849E-E67E5CEBC2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76AC2AE7-C065-C144-84C8-CA014AF78C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A30021-AC9B-EE4E-AC43-4C21C60DB6CB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548C642-0799-084F-BFB9-B3A9E5786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5BC62C-960E-3747-9572-9FE395D0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A84B57-2DE4-634C-BCB4-8EB66C82A910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E3B3A3-B55B-C943-B7BA-85F17BF441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72472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D2CC7-26A4-2047-A417-70DB3E7240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6452" y="487429"/>
            <a:ext cx="3252114" cy="6001055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219A53F7-6BEB-584C-8FE9-C53BA624A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836D2-235C-9148-993B-5D07601A6F7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2D59F4A-91D9-674D-9C02-20128956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AD169F0-299F-7E42-9A66-A8A59A7E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1C9E2-9728-5E4A-97E4-580E09C2476B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ACA754-A4B0-2D4C-B675-677D3CCF6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8DE64F9-6270-1142-9DCE-EB4C3888B2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77787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4C186F-F2E2-7447-95AC-B6C0387198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6452" y="487429"/>
            <a:ext cx="3252114" cy="6001055"/>
          </a:xfrm>
          <a:prstGeom prst="rect">
            <a:avLst/>
          </a:prstGeom>
        </p:spPr>
      </p:pic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9DD85B1D-C81B-D844-ACFB-5C6BCDF9F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064A96-6FC4-414D-A2A8-78B10E9F9526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F884257-50C5-D047-8C18-C6265A29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6E9C370-399F-D14F-96B1-F13FE992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3C486-0620-EC44-A0FD-34627BE64407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2795EB-F381-8F40-875A-12577E9D62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796200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1A3D27-4DA2-514F-AAB6-A7C2B5D20A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8728062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/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29857502-8B8E-2842-894D-C05C59E0175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41750557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C9480D-2D99-344C-87BF-5D41766FAA0D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360D9-A780-EE48-A1E3-35DA57D9B0A6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63BBEE-5424-5A46-A488-1240975DDF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50907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ifteen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437638" y="0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875276" y="0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7312914" y="0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9750552" y="0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15"/>
          </p:nvPr>
        </p:nvSpPr>
        <p:spPr>
          <a:xfrm>
            <a:off x="0" y="2281428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 dirty="0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2437638" y="2281428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7" name="Picture Placeholder 3"/>
          <p:cNvSpPr>
            <a:spLocks noGrp="1"/>
          </p:cNvSpPr>
          <p:nvPr>
            <p:ph type="pic" sz="quarter" idx="17"/>
          </p:nvPr>
        </p:nvSpPr>
        <p:spPr>
          <a:xfrm>
            <a:off x="4875276" y="2281428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18"/>
          </p:nvPr>
        </p:nvSpPr>
        <p:spPr>
          <a:xfrm>
            <a:off x="7312914" y="2281428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9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9750552" y="2281428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0" name="Picture Placeholder 3"/>
          <p:cNvSpPr>
            <a:spLocks noGrp="1"/>
          </p:cNvSpPr>
          <p:nvPr>
            <p:ph type="pic" sz="quarter" idx="20"/>
          </p:nvPr>
        </p:nvSpPr>
        <p:spPr>
          <a:xfrm>
            <a:off x="0" y="4562856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1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2437638" y="4562856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2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4875276" y="4562856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3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7312914" y="4562856"/>
            <a:ext cx="2441448" cy="2295144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5484005"/>
      </p:ext>
    </p:extLst>
  </p:cSld>
  <p:clrMapOvr>
    <a:masterClrMapping/>
  </p:clrMapOvr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F401E-596F-E64C-A6AD-BB5A76F138C7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6EFCE1E-19BB-D747-B93D-B9DE510A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387B270-1A6A-DA48-BB1E-FDF4A0B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0CC67-96B8-8546-B113-171D5BD842B0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22EBFD4-0A7D-5145-A60A-1733FAF13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E2C6D7C-5AE0-7841-A65D-BB2445F14C57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B76CA18-0B15-E341-BF9C-720E04C961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47254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282395-C72F-EE46-BB5C-075F8F763E6B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D395C0-5676-1841-8736-CAB1BF5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3FFEAA8-7AC7-DD43-8F98-5633A983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0704D-111A-BC4C-9E60-AF3AF846F799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C83DF14-28AF-A440-B538-482FA669CDED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8D03DC1-7680-3D46-A3D5-9EE6464A85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DE59D40-F0FB-F84F-A1D8-55D9F16EAC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13423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836D2-235C-9148-993B-5D07601A6F74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2D59F4A-91D9-674D-9C02-20128956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AD169F0-299F-7E42-9A66-A8A59A7E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1C9E2-9728-5E4A-97E4-580E09C2476B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ACA754-A4B0-2D4C-B675-677D3CCF6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6E1124F-92FF-A14B-80E5-1D53F0FD50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036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C9480D-2D99-344C-87BF-5D41766FAA0D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7360D9-A780-EE48-A1E3-35DA57D9B0A6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2680A1-7FE6-1447-B101-C12A67BF0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F00610CD-0873-D442-B9BE-1CCBB52407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149D139-A66B-B345-8EBC-776AD0F6FC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0477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176800"/>
            <a:ext cx="3771740" cy="1572717"/>
          </a:xfrm>
        </p:spPr>
        <p:txBody>
          <a:bodyPr anchor="ctr" anchorCtr="0">
            <a:normAutofit/>
          </a:bodyPr>
          <a:lstStyle>
            <a:lvl1pPr algn="l">
              <a:defRPr sz="232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8381" y="2327422"/>
            <a:ext cx="2839256" cy="25843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AF81E8-46AA-8142-B3B1-9C72258D3E40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F18714D-B64B-2F48-994B-BE341849C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1758157-FC24-B844-A205-662F0484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D9536E-F93C-9D48-AD53-616BA7FF9EC7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4193DE4-5775-FA4C-BB2C-F6FFAB34E8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57482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994A28-3B98-B64F-B24A-AAEB094609DD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16A5429-6CF0-BA41-AE8E-29A61815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CE463F-1E46-1344-87D9-1E2F25B9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F5B71-9F78-3A4D-99A1-BB6D1DAF7C5D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C1F825B-6188-4D47-BFA4-09974B609E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610461"/>
      </p:ext>
    </p:extLst>
  </p:cSld>
  <p:clrMapOvr>
    <a:masterClrMapping/>
  </p:clrMapOvr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B3C706-BAA1-EB44-B1ED-F9D8BA0B0481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377F04E-1656-CE42-AA1C-2F0379A1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50E104C-B2F7-F04D-A112-087A25F5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3DD6FE-1857-134A-8C2E-3BCD93375B9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515098A-F302-2141-864F-F401AE214B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685820"/>
      </p:ext>
    </p:extLst>
  </p:cSld>
  <p:clrMapOvr>
    <a:masterClrMapping/>
  </p:clrMapOvr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7830E-DE55-C645-B5E9-9C3DB6A026DD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A60650-600A-A848-8E05-B13FAC2B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C8A2145-D511-6741-A646-C44240AF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8EF4D-41BC-D746-81C2-4F8F10799B5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DF1916A-C38D-8F46-A7A6-88C264D77E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3016063"/>
      </p:ext>
    </p:extLst>
  </p:cSld>
  <p:clrMapOvr>
    <a:masterClrMapping/>
  </p:clrMapOvr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F34A2A-2112-7142-A4C6-70C16A9B325A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5EB8687-3B06-DB41-9B9D-232B69B4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E2868C2-FF52-134F-8383-E621E747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9EA3A-6CF5-DE4B-8BCC-A098513C292C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1673F44-06E7-B948-9F03-401BCCFD5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614511"/>
      </p:ext>
    </p:extLst>
  </p:cSld>
  <p:clrMapOvr>
    <a:masterClrMapping/>
  </p:clrMapOvr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D89F4F-8746-6843-85DF-0A42FA24DD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7D39779D-C9ED-774F-853E-C5C49E2C20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A73FDF-CDE2-254C-BEBA-5DF9099F989D}"/>
              </a:ext>
            </a:extLst>
          </p:cNvPr>
          <p:cNvSpPr/>
          <p:nvPr userDrawn="1"/>
        </p:nvSpPr>
        <p:spPr>
          <a:xfrm>
            <a:off x="11586234" y="8714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C4343E2-DAC6-434E-B5DD-B87CAF89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12019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0941306-E268-B045-873F-9753DB0C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13357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5E303-DF20-8D47-86D9-767B297753C3}"/>
              </a:ext>
            </a:extLst>
          </p:cNvPr>
          <p:cNvSpPr txBox="1"/>
          <p:nvPr userDrawn="1"/>
        </p:nvSpPr>
        <p:spPr>
          <a:xfrm rot="5400000">
            <a:off x="11073703" y="5587167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FD3DDE4-BB44-EB4A-89C4-5A00FC54C3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496793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4 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2028749" y="0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4057498" y="0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6086247" y="0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14"/>
          </p:nvPr>
        </p:nvSpPr>
        <p:spPr>
          <a:xfrm>
            <a:off x="10143744" y="0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5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114996" y="0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8" name="Picture Placeholder 3"/>
          <p:cNvSpPr>
            <a:spLocks noGrp="1"/>
          </p:cNvSpPr>
          <p:nvPr>
            <p:ph type="pic" sz="quarter" idx="26"/>
          </p:nvPr>
        </p:nvSpPr>
        <p:spPr>
          <a:xfrm>
            <a:off x="0" y="1709928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2028749" y="1709928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0" name="Picture Placeholder 3"/>
          <p:cNvSpPr>
            <a:spLocks noGrp="1"/>
          </p:cNvSpPr>
          <p:nvPr>
            <p:ph type="pic" sz="quarter" idx="28"/>
          </p:nvPr>
        </p:nvSpPr>
        <p:spPr>
          <a:xfrm>
            <a:off x="4057498" y="1709928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086247" y="1709928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2" name="Picture Placeholder 3"/>
          <p:cNvSpPr>
            <a:spLocks noGrp="1"/>
          </p:cNvSpPr>
          <p:nvPr>
            <p:ph type="pic" sz="quarter" idx="30"/>
          </p:nvPr>
        </p:nvSpPr>
        <p:spPr>
          <a:xfrm>
            <a:off x="10143744" y="1709928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8114996" y="1709928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4" name="Picture Placeholder 3"/>
          <p:cNvSpPr>
            <a:spLocks noGrp="1"/>
          </p:cNvSpPr>
          <p:nvPr>
            <p:ph type="pic" sz="quarter" idx="32"/>
          </p:nvPr>
        </p:nvSpPr>
        <p:spPr>
          <a:xfrm>
            <a:off x="0" y="3419856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2028749" y="3419856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6" name="Picture Placeholder 3"/>
          <p:cNvSpPr>
            <a:spLocks noGrp="1"/>
          </p:cNvSpPr>
          <p:nvPr>
            <p:ph type="pic" sz="quarter" idx="34"/>
          </p:nvPr>
        </p:nvSpPr>
        <p:spPr>
          <a:xfrm>
            <a:off x="4057498" y="3419856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6086247" y="3419856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8" name="Picture Placeholder 3"/>
          <p:cNvSpPr>
            <a:spLocks noGrp="1"/>
          </p:cNvSpPr>
          <p:nvPr>
            <p:ph type="pic" sz="quarter" idx="36"/>
          </p:nvPr>
        </p:nvSpPr>
        <p:spPr>
          <a:xfrm>
            <a:off x="10143744" y="3419856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14996" y="3419856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0" name="Picture Placeholder 3"/>
          <p:cNvSpPr>
            <a:spLocks noGrp="1"/>
          </p:cNvSpPr>
          <p:nvPr>
            <p:ph type="pic" sz="quarter" idx="38"/>
          </p:nvPr>
        </p:nvSpPr>
        <p:spPr>
          <a:xfrm>
            <a:off x="0" y="5129784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2028749" y="5129784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2" name="Picture Placeholder 3"/>
          <p:cNvSpPr>
            <a:spLocks noGrp="1"/>
          </p:cNvSpPr>
          <p:nvPr>
            <p:ph type="pic" sz="quarter" idx="40"/>
          </p:nvPr>
        </p:nvSpPr>
        <p:spPr>
          <a:xfrm>
            <a:off x="4057498" y="5129784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41"/>
          </p:nvPr>
        </p:nvSpPr>
        <p:spPr>
          <a:xfrm>
            <a:off x="6086247" y="5129784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43"/>
          </p:nvPr>
        </p:nvSpPr>
        <p:spPr>
          <a:xfrm>
            <a:off x="8114996" y="5129784"/>
            <a:ext cx="2048256" cy="1728216"/>
          </a:xfrm>
          <a:prstGeom prst="rect">
            <a:avLst/>
          </a:prstGeom>
        </p:spPr>
        <p:txBody>
          <a:bodyPr lIns="182880" tIns="91440" rIns="182880" bIns="91440"/>
          <a:lstStyle>
            <a:lvl1pPr marL="0" indent="0">
              <a:buFontTx/>
              <a:buNone/>
              <a:defRPr/>
            </a:lvl1pPr>
          </a:lstStyle>
          <a:p>
            <a:endParaRPr lang="en-US"/>
          </a:p>
        </p:txBody>
      </p:sp>
      <p:pic>
        <p:nvPicPr>
          <p:cNvPr id="46" name="Picture 4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44" name="Rectangle 43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62117519"/>
      </p:ext>
    </p:extLst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8D7332-F939-F943-81DC-28549772B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7F16D3A-3F9A-AB4C-B05C-8F952BF44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F401E-596F-E64C-A6AD-BB5A76F138C7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6EFCE1E-19BB-D747-B93D-B9DE510A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387B270-1A6A-DA48-BB1E-FDF4A0B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0CC67-96B8-8546-B113-171D5BD842B0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22EBFD4-0A7D-5145-A60A-1733FAF13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E2C6D7C-5AE0-7841-A65D-BB2445F14C57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3965BB59-8AAF-0244-918B-7F3524D666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284053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4172" y="6445319"/>
            <a:ext cx="1719377" cy="14152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CA4224-2576-8648-91D5-946F7A7C21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  <p:sp>
        <p:nvSpPr>
          <p:cNvPr id="20" name="Title 4"/>
          <p:cNvSpPr>
            <a:spLocks noGrp="1"/>
          </p:cNvSpPr>
          <p:nvPr>
            <p:ph type="title"/>
          </p:nvPr>
        </p:nvSpPr>
        <p:spPr>
          <a:xfrm>
            <a:off x="464357" y="1312184"/>
            <a:ext cx="9112940" cy="496636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2268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</p15:sldGuideLst>
    </p:ext>
  </p:extLst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CC5E53-21AA-C14F-89E9-9ED39D9FA5A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5FA44DA-EF37-4B4A-AF57-18943718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94E0C5-1160-C849-9237-6ECF1CD0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17BF7-AC6C-BE49-9DC6-88BB55A5968E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E74AA8-1C1E-F743-9A62-C981B34E32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8376333"/>
      </p:ext>
    </p:extLst>
  </p:cSld>
  <p:clrMapOvr>
    <a:masterClrMapping/>
  </p:clrMapOvr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BECE14-29EF-D749-9D2B-E6BEF128782C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55DF6F-4AFB-DC47-9618-47DFC0A1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21B418C-CCEF-254D-860F-D0196285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E6D24-BA05-9B48-8272-12A3E11D4E74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DC98715-F066-AF42-A285-470323B004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003421"/>
      </p:ext>
    </p:extLst>
  </p:cSld>
  <p:clrMapOvr>
    <a:masterClrMapping/>
  </p:clrMapOvr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B3C9A-8B3A-C848-9901-1FE05979327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5C3DB86-7AFB-CF49-AA55-F61FFEBB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4CF405A-714F-BB46-AE33-54F665A9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E3FB8-70C2-7B4C-9398-CF7A261DBD71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CC0D1C9-8474-9744-B337-4EE132C060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734006"/>
      </p:ext>
    </p:extLst>
  </p:cSld>
  <p:clrMapOvr>
    <a:masterClrMapping/>
  </p:clrMapOvr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9DAF2E-312B-8C49-B061-94B2817BBF5E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222BA5-C0F0-3F41-AF6F-7F44938B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F84FA0-C18D-EA4D-89AF-ACE789FD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5F648-0CA8-084B-B918-2059400BEAF2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EB073E4-6F0A-D243-AF47-488156405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86274"/>
      </p:ext>
    </p:extLst>
  </p:cSld>
  <p:clrMapOvr>
    <a:masterClrMapping/>
  </p:clrMapOvr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823600-ADCB-9F49-9BC3-DD3C734F6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551B835B-7C94-F844-A60C-05C15D7870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F2DFAB-930C-8543-B440-7A7C34C9B84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97C60BC-79A1-F74A-A988-2E76F7EBA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393E4B3-5E1E-894C-8EED-6A6E1954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18C2A-AAEF-9C48-BA71-3B707FC4B25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C8B194B-14DF-9840-8D2B-BB38A9F65B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9927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D33466-1461-0F48-9A16-3282F046B5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2C7382F-2BD3-FA46-93E6-635911A15F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282395-C72F-EE46-BB5C-075F8F763E6B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D395C0-5676-1841-8736-CAB1BF5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3FFEAA8-7AC7-DD43-8F98-5633A983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0704D-111A-BC4C-9E60-AF3AF846F79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C83DF14-28AF-A440-B538-482FA669CDED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8D03DC1-7680-3D46-A3D5-9EE6464A85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2787E23-A18D-D54B-92FB-FD2ECF33BE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670996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CD341E2-9DE7-1949-8B1C-120281394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8381" y="2327422"/>
            <a:ext cx="2839256" cy="25843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B5EB7B-0B62-B345-825A-F4C3391DDF9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3761F3C-3801-5441-AF0F-1B4565F9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AB4A739-B187-2842-ACDF-83C46BB54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7928B-862A-2F4C-B57D-F3A298333ECC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72CCB6-9C4D-0845-8CD8-8C82BA6E98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263" y="1176800"/>
            <a:ext cx="3771740" cy="1572717"/>
          </a:xfrm>
        </p:spPr>
        <p:txBody>
          <a:bodyPr anchor="ctr" anchorCtr="0">
            <a:normAutofit/>
          </a:bodyPr>
          <a:lstStyle>
            <a:lvl1pPr algn="l">
              <a:defRPr sz="232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2BBD379-FD19-4842-AF7F-068776D981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73596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DD6180-CE1A-FE44-87C8-FA146EF56145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90AF1CD-68DD-4F42-979E-12AB1F39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404813B-0BC4-DE4B-A821-615CED31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0767D-1EB1-D34C-862F-EC9D22A07D1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1C79B01-EC7E-C645-8D15-7A64DC68C1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31414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5223737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222CC3-3AED-FA4C-9E4E-401B73C6809F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55178B8-ADA0-4447-866F-A882901D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3468F11-69EE-164F-9480-A3EAC4AC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BC5DF3-7A80-E64F-B8DD-1EBD7D1952F8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EB6F9E1-65FD-B240-86D5-B28AF82809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879420"/>
      </p:ext>
    </p:extLst>
  </p:cSld>
  <p:clrMapOvr>
    <a:masterClrMapping/>
  </p:clrMapOvr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C28FCC-4653-2143-8284-C66AA488629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7BA948C-EABD-544E-BB78-996BFC32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E4FA2D-0BD6-F042-BCBA-9C8313BE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CC66E7-90C2-1848-844D-B8A4711EDC25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C65C7BC-989E-1F45-85D3-95E63E6C2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9293447"/>
      </p:ext>
    </p:extLst>
  </p:cSld>
  <p:clrMapOvr>
    <a:masterClrMapping/>
  </p:clrMapOvr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2907F9-85D3-B345-A91F-234F6BD96DAA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A611500-F644-DD49-9554-B3167F24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AC4F0C7-017A-E246-A881-CAA993B9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6B5AD-043D-9F41-B038-596CC359B79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DE8CD2C-0FAD-5A4E-BAC6-7436291734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11437"/>
      </p:ext>
    </p:extLst>
  </p:cSld>
  <p:clrMapOvr>
    <a:masterClrMapping/>
  </p:clrMapOvr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96E250-9B98-5B4E-849E-E67E5CEBC2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76AC2AE7-C065-C144-84C8-CA014AF78C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A30021-AC9B-EE4E-AC43-4C21C60DB6CB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548C642-0799-084F-BFB9-B3A9E5786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5BC62C-960E-3747-9572-9FE395D0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A84B57-2DE4-634C-BCB4-8EB66C82A910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E3B3A3-B55B-C943-B7BA-85F17BF441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300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D2CC7-26A4-2047-A417-70DB3E7240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6452" y="487429"/>
            <a:ext cx="3252114" cy="6001055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219A53F7-6BEB-584C-8FE9-C53BA624A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836D2-235C-9148-993B-5D07601A6F7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2D59F4A-91D9-674D-9C02-20128956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AD169F0-299F-7E42-9A66-A8A59A7E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1C9E2-9728-5E4A-97E4-580E09C2476B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ACA754-A4B0-2D4C-B675-677D3CCF6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8DE64F9-6270-1142-9DCE-EB4C3888B2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87921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4C186F-F2E2-7447-95AC-B6C0387198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6452" y="487429"/>
            <a:ext cx="3252114" cy="6001055"/>
          </a:xfrm>
          <a:prstGeom prst="rect">
            <a:avLst/>
          </a:prstGeom>
        </p:spPr>
      </p:pic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9DD85B1D-C81B-D844-ACFB-5C6BCDF9F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064A96-6FC4-414D-A2A8-78B10E9F9526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F884257-50C5-D047-8C18-C6265A29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6E9C370-399F-D14F-96B1-F13FE992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3C486-0620-EC44-A0FD-34627BE64407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2795EB-F381-8F40-875A-12577E9D62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30531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1A3D27-4DA2-514F-AAB6-A7C2B5D20A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0344058"/>
      </p:ext>
    </p:extLst>
  </p:cSld>
  <p:clrMapOvr>
    <a:masterClrMapping/>
  </p:clrMapOvr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/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29857502-8B8E-2842-894D-C05C59E0175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3405961"/>
      </p:ext>
    </p:extLst>
  </p:cSld>
  <p:clrMapOvr>
    <a:masterClrMapping/>
  </p:clrMapOvr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C9480D-2D99-344C-87BF-5D41766FAA0D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360D9-A780-EE48-A1E3-35DA57D9B0A6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63BBEE-5424-5A46-A488-1240975DDF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2918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F401E-596F-E64C-A6AD-BB5A76F138C7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6EFCE1E-19BB-D747-B93D-B9DE510A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387B270-1A6A-DA48-BB1E-FDF4A0B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0CC67-96B8-8546-B113-171D5BD842B0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22EBFD4-0A7D-5145-A60A-1733FAF13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E2C6D7C-5AE0-7841-A65D-BB2445F14C57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B76CA18-0B15-E341-BF9C-720E04C961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29621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34074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34074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34074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3407438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2438400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3556000" y="4980565"/>
            <a:ext cx="2438400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6197600" y="4980565"/>
            <a:ext cx="2438400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7"/>
          </p:nvPr>
        </p:nvSpPr>
        <p:spPr>
          <a:xfrm>
            <a:off x="8839200" y="4980565"/>
            <a:ext cx="2438400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488999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282395-C72F-EE46-BB5C-075F8F763E6B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D395C0-5676-1841-8736-CAB1BF5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3FFEAA8-7AC7-DD43-8F98-5633A983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0704D-111A-BC4C-9E60-AF3AF846F799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C83DF14-28AF-A440-B538-482FA669CDED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8D03DC1-7680-3D46-A3D5-9EE6464A85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DE59D40-F0FB-F84F-A1D8-55D9F16EAC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183400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836D2-235C-9148-993B-5D07601A6F74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2D59F4A-91D9-674D-9C02-20128956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AD169F0-299F-7E42-9A66-A8A59A7E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1C9E2-9728-5E4A-97E4-580E09C2476B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ACA754-A4B0-2D4C-B675-677D3CCF6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6E1124F-92FF-A14B-80E5-1D53F0FD50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75155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C9480D-2D99-344C-87BF-5D41766FAA0D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7360D9-A780-EE48-A1E3-35DA57D9B0A6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2680A1-7FE6-1447-B101-C12A67BF0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F00610CD-0873-D442-B9BE-1CCBB52407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149D139-A66B-B345-8EBC-776AD0F6FC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22959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176800"/>
            <a:ext cx="3771740" cy="1572717"/>
          </a:xfrm>
        </p:spPr>
        <p:txBody>
          <a:bodyPr anchor="ctr" anchorCtr="0">
            <a:normAutofit/>
          </a:bodyPr>
          <a:lstStyle>
            <a:lvl1pPr algn="l">
              <a:defRPr sz="232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23DD1255-DAEB-2949-B192-4855648B785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8381" y="2327422"/>
            <a:ext cx="2839256" cy="25843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EAF81E8-46AA-8142-B3B1-9C72258D3E40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4F18714D-B64B-2F48-994B-BE341849C6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7" name="Slide Number Placeholder 5">
            <a:extLst>
              <a:ext uri="{FF2B5EF4-FFF2-40B4-BE49-F238E27FC236}">
                <a16:creationId xmlns:a16="http://schemas.microsoft.com/office/drawing/2014/main" id="{D1758157-FC24-B844-A205-662F04845F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1D9536E-F93C-9D48-AD53-616BA7FF9EC7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A4193DE4-5775-FA4C-BB2C-F6FFAB34E8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6343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994A28-3B98-B64F-B24A-AAEB094609DD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16A5429-6CF0-BA41-AE8E-29A61815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CE463F-1E46-1344-87D9-1E2F25B9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F5B71-9F78-3A4D-99A1-BB6D1DAF7C5D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C1F825B-6188-4D47-BFA4-09974B609E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243352"/>
      </p:ext>
    </p:extLst>
  </p:cSld>
  <p:clrMapOvr>
    <a:masterClrMapping/>
  </p:clrMapOvr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B3C706-BAA1-EB44-B1ED-F9D8BA0B0481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377F04E-1656-CE42-AA1C-2F0379A1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50E104C-B2F7-F04D-A112-087A25F5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3DD6FE-1857-134A-8C2E-3BCD93375B9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515098A-F302-2141-864F-F401AE214B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700256"/>
      </p:ext>
    </p:extLst>
  </p:cSld>
  <p:clrMapOvr>
    <a:masterClrMapping/>
  </p:clrMapOvr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7830E-DE55-C645-B5E9-9C3DB6A026DD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A60650-600A-A848-8E05-B13FAC2B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C8A2145-D511-6741-A646-C44240AF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8EF4D-41BC-D746-81C2-4F8F10799B5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DF1916A-C38D-8F46-A7A6-88C264D77E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351585"/>
      </p:ext>
    </p:extLst>
  </p:cSld>
  <p:clrMapOvr>
    <a:masterClrMapping/>
  </p:clrMapOvr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F34A2A-2112-7142-A4C6-70C16A9B325A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5EB8687-3B06-DB41-9B9D-232B69B4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E2868C2-FF52-134F-8383-E621E747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9EA3A-6CF5-DE4B-8BCC-A098513C292C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1673F44-06E7-B948-9F03-401BCCFD5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6575160"/>
      </p:ext>
    </p:extLst>
  </p:cSld>
  <p:clrMapOvr>
    <a:masterClrMapping/>
  </p:clrMapOvr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D89F4F-8746-6843-85DF-0A42FA24DD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7D39779D-C9ED-774F-853E-C5C49E2C20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A73FDF-CDE2-254C-BEBA-5DF9099F989D}"/>
              </a:ext>
            </a:extLst>
          </p:cNvPr>
          <p:cNvSpPr/>
          <p:nvPr userDrawn="1"/>
        </p:nvSpPr>
        <p:spPr>
          <a:xfrm>
            <a:off x="11586234" y="8714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C4343E2-DAC6-434E-B5DD-B87CAF89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12019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0941306-E268-B045-873F-9753DB0C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13357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5E303-DF20-8D47-86D9-767B297753C3}"/>
              </a:ext>
            </a:extLst>
          </p:cNvPr>
          <p:cNvSpPr txBox="1"/>
          <p:nvPr userDrawn="1"/>
        </p:nvSpPr>
        <p:spPr>
          <a:xfrm rot="5400000">
            <a:off x="11073703" y="5587167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FD3DDE4-BB44-EB4A-89C4-5A00FC54C3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6682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8D7332-F939-F943-81DC-28549772B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7F16D3A-3F9A-AB4C-B05C-8F952BF44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F401E-596F-E64C-A6AD-BB5A76F138C7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6EFCE1E-19BB-D747-B93D-B9DE510A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387B270-1A6A-DA48-BB1E-FDF4A0B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0CC67-96B8-8546-B113-171D5BD842B0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22EBFD4-0A7D-5145-A60A-1733FAF13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E2C6D7C-5AE0-7841-A65D-BB2445F14C57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3965BB59-8AAF-0244-918B-7F3524D666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972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10245343"/>
      </p:ext>
    </p:extLst>
  </p:cSld>
  <p:clrMapOvr>
    <a:masterClrMapping/>
  </p:clrMapOvr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72" y="6445319"/>
            <a:ext cx="1719377" cy="14152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CA4224-2576-8648-91D5-946F7A7C21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04649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</p15:sldGuideLst>
    </p:ext>
  </p:extLst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CC5E53-21AA-C14F-89E9-9ED39D9FA5A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5FA44DA-EF37-4B4A-AF57-18943718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94E0C5-1160-C849-9237-6ECF1CD0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17BF7-AC6C-BE49-9DC6-88BB55A5968E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E74AA8-1C1E-F743-9A62-C981B34E32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253"/>
      </p:ext>
    </p:extLst>
  </p:cSld>
  <p:clrMapOvr>
    <a:masterClrMapping/>
  </p:clrMapOvr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BECE14-29EF-D749-9D2B-E6BEF128782C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55DF6F-4AFB-DC47-9618-47DFC0A1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21B418C-CCEF-254D-860F-D0196285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E6D24-BA05-9B48-8272-12A3E11D4E74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DC98715-F066-AF42-A285-470323B004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559173"/>
      </p:ext>
    </p:extLst>
  </p:cSld>
  <p:clrMapOvr>
    <a:masterClrMapping/>
  </p:clrMapOvr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B3C9A-8B3A-C848-9901-1FE05979327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5C3DB86-7AFB-CF49-AA55-F61FFEBB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4CF405A-714F-BB46-AE33-54F665A9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E3FB8-70C2-7B4C-9398-CF7A261DBD71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CC0D1C9-8474-9744-B337-4EE132C060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808664"/>
      </p:ext>
    </p:extLst>
  </p:cSld>
  <p:clrMapOvr>
    <a:masterClrMapping/>
  </p:clrMapOvr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9DAF2E-312B-8C49-B061-94B2817BBF5E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222BA5-C0F0-3F41-AF6F-7F44938B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F84FA0-C18D-EA4D-89AF-ACE789FD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5F648-0CA8-084B-B918-2059400BEAF2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EB073E4-6F0A-D243-AF47-488156405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8964320"/>
      </p:ext>
    </p:extLst>
  </p:cSld>
  <p:clrMapOvr>
    <a:masterClrMapping/>
  </p:clrMapOvr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823600-ADCB-9F49-9BC3-DD3C734F6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551B835B-7C94-F844-A60C-05C15D7870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EF2DFAB-930C-8543-B440-7A7C34C9B84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97C60BC-79A1-F74A-A988-2E76F7EBA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393E4B3-5E1E-894C-8EED-6A6E1954CA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CF18C2A-AAEF-9C48-BA71-3B707FC4B25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C8B194B-14DF-9840-8D2B-BB38A9F65B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45013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D33466-1461-0F48-9A16-3282F046B5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2C7382F-2BD3-FA46-93E6-635911A15F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282395-C72F-EE46-BB5C-075F8F763E6B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D395C0-5676-1841-8736-CAB1BF5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3FFEAA8-7AC7-DD43-8F98-5633A983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0704D-111A-BC4C-9E60-AF3AF846F79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C83DF14-28AF-A440-B538-482FA669CDED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8D03DC1-7680-3D46-A3D5-9EE6464A85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2787E23-A18D-D54B-92FB-FD2ECF33BE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85093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CD341E2-9DE7-1949-8B1C-120281394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8381" y="2327422"/>
            <a:ext cx="2839256" cy="25843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B5EB7B-0B62-B345-825A-F4C3391DDF9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3761F3C-3801-5441-AF0F-1B4565F9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AB4A739-B187-2842-ACDF-83C46BB54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7928B-862A-2F4C-B57D-F3A298333ECC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72CCB6-9C4D-0845-8CD8-8C82BA6E98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263" y="1176800"/>
            <a:ext cx="3771740" cy="1572717"/>
          </a:xfrm>
        </p:spPr>
        <p:txBody>
          <a:bodyPr anchor="ctr" anchorCtr="0">
            <a:normAutofit/>
          </a:bodyPr>
          <a:lstStyle>
            <a:lvl1pPr algn="l">
              <a:defRPr sz="232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2BBD379-FD19-4842-AF7F-068776D981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10712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DD6180-CE1A-FE44-87C8-FA146EF56145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90AF1CD-68DD-4F42-979E-12AB1F39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404813B-0BC4-DE4B-A821-615CED31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0767D-1EB1-D34C-862F-EC9D22A07D1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1C79B01-EC7E-C645-8D15-7A64DC68C1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954420"/>
      </p:ext>
    </p:extLst>
  </p:cSld>
  <p:clrMapOvr>
    <a:masterClrMapping/>
  </p:clrMapOvr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222CC3-3AED-FA4C-9E4E-401B73C6809F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55178B8-ADA0-4447-866F-A882901D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3468F11-69EE-164F-9480-A3EAC4AC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BC5DF3-7A80-E64F-B8DD-1EBD7D1952F8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EB6F9E1-65FD-B240-86D5-B28AF82809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28734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ctrTitle" hasCustomPrompt="1"/>
          </p:nvPr>
        </p:nvSpPr>
        <p:spPr>
          <a:xfrm>
            <a:off x="828000" y="1224000"/>
            <a:ext cx="5760000" cy="1584000"/>
          </a:xfrm>
          <a:prstGeom prst="rect">
            <a:avLst/>
          </a:prstGeom>
        </p:spPr>
        <p:txBody>
          <a:bodyPr anchor="b" anchorCtr="0">
            <a:normAutofit/>
          </a:bodyPr>
          <a:lstStyle>
            <a:lvl1pPr algn="l">
              <a:defRPr sz="3200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9" name="Subtitle 2"/>
          <p:cNvSpPr>
            <a:spLocks noGrp="1"/>
          </p:cNvSpPr>
          <p:nvPr>
            <p:ph type="subTitle" idx="1"/>
          </p:nvPr>
        </p:nvSpPr>
        <p:spPr>
          <a:xfrm>
            <a:off x="828000" y="3996000"/>
            <a:ext cx="4412215" cy="367754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l">
              <a:buNone/>
              <a:defRPr sz="1400"/>
            </a:lvl1pPr>
            <a:lvl2pPr marL="432008" indent="0" algn="ctr">
              <a:buNone/>
              <a:defRPr sz="1890"/>
            </a:lvl2pPr>
            <a:lvl3pPr marL="864017" indent="0" algn="ctr">
              <a:buNone/>
              <a:defRPr sz="1701"/>
            </a:lvl3pPr>
            <a:lvl4pPr marL="1296025" indent="0" algn="ctr">
              <a:buNone/>
              <a:defRPr sz="1512"/>
            </a:lvl4pPr>
            <a:lvl5pPr marL="1728033" indent="0" algn="ctr">
              <a:buNone/>
              <a:defRPr sz="1512"/>
            </a:lvl5pPr>
            <a:lvl6pPr marL="2160041" indent="0" algn="ctr">
              <a:buNone/>
              <a:defRPr sz="1512"/>
            </a:lvl6pPr>
            <a:lvl7pPr marL="2592050" indent="0" algn="ctr">
              <a:buNone/>
              <a:defRPr sz="1512"/>
            </a:lvl7pPr>
            <a:lvl8pPr marL="3024058" indent="0" algn="ctr">
              <a:buNone/>
              <a:defRPr sz="1512"/>
            </a:lvl8pPr>
            <a:lvl9pPr marL="3456066" indent="0" algn="ctr">
              <a:buNone/>
              <a:defRPr sz="1512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0129" y="288000"/>
            <a:ext cx="571914" cy="345600"/>
          </a:xfrm>
          <a:prstGeom prst="rect">
            <a:avLst/>
          </a:prstGeo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23" y="6093213"/>
            <a:ext cx="1624677" cy="133797"/>
          </a:xfrm>
          <a:prstGeom prst="rect">
            <a:avLst/>
          </a:prstGeom>
        </p:spPr>
      </p:pic>
      <p:sp>
        <p:nvSpPr>
          <p:cNvPr id="16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20849" y="3033039"/>
            <a:ext cx="5767151" cy="93471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800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7" name="Grafik 12">
            <a:extLst>
              <a:ext uri="{FF2B5EF4-FFF2-40B4-BE49-F238E27FC236}">
                <a16:creationId xmlns:a16="http://schemas.microsoft.com/office/drawing/2014/main" id="{F263BBEE-5424-5A46-A488-1240975DDF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4220" y="174624"/>
            <a:ext cx="855623" cy="49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36988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34074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34074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34074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3328416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4431792" y="4980565"/>
            <a:ext cx="3328416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7949184" y="4980565"/>
            <a:ext cx="3328416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34869266"/>
      </p:ext>
    </p:extLst>
  </p:cSld>
  <p:clrMapOvr>
    <a:masterClrMapping/>
  </p:clrMapOvr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C28FCC-4653-2143-8284-C66AA488629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7BA948C-EABD-544E-BB78-996BFC32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E4FA2D-0BD6-F042-BCBA-9C8313BE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CC66E7-90C2-1848-844D-B8A4711EDC25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C65C7BC-989E-1F45-85D3-95E63E6C2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588207"/>
      </p:ext>
    </p:extLst>
  </p:cSld>
  <p:clrMapOvr>
    <a:masterClrMapping/>
  </p:clrMapOvr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2907F9-85D3-B345-A91F-234F6BD96DAA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A611500-F644-DD49-9554-B3167F24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AC4F0C7-017A-E246-A881-CAA993B9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6B5AD-043D-9F41-B038-596CC359B79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DE8CD2C-0FAD-5A4E-BAC6-7436291734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780528"/>
      </p:ext>
    </p:extLst>
  </p:cSld>
  <p:clrMapOvr>
    <a:masterClrMapping/>
  </p:clrMapOvr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96E250-9B98-5B4E-849E-E67E5CEBC2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76AC2AE7-C065-C144-84C8-CA014AF78C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A30021-AC9B-EE4E-AC43-4C21C60DB6CB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548C642-0799-084F-BFB9-B3A9E5786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5BC62C-960E-3747-9572-9FE395D0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A84B57-2DE4-634C-BCB4-8EB66C82A910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E3B3A3-B55B-C943-B7BA-85F17BF441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84694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D2CC7-26A4-2047-A417-70DB3E7240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6452" y="487429"/>
            <a:ext cx="3252114" cy="6001055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219A53F7-6BEB-584C-8FE9-C53BA624A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836D2-235C-9148-993B-5D07601A6F7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2D59F4A-91D9-674D-9C02-20128956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AD169F0-299F-7E42-9A66-A8A59A7E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1C9E2-9728-5E4A-97E4-580E09C2476B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ACA754-A4B0-2D4C-B675-677D3CCF6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8DE64F9-6270-1142-9DCE-EB4C3888B2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97161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4C186F-F2E2-7447-95AC-B6C0387198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6452" y="487429"/>
            <a:ext cx="3252114" cy="6001055"/>
          </a:xfrm>
          <a:prstGeom prst="rect">
            <a:avLst/>
          </a:prstGeom>
        </p:spPr>
      </p:pic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9DD85B1D-C81B-D844-ACFB-5C6BCDF9F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064A96-6FC4-414D-A2A8-78B10E9F9526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F884257-50C5-D047-8C18-C6265A29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6E9C370-399F-D14F-96B1-F13FE992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3C486-0620-EC44-A0FD-34627BE64407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2795EB-F381-8F40-875A-12577E9D62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02190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1A3D27-4DA2-514F-AAB6-A7C2B5D20A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3915618"/>
      </p:ext>
    </p:extLst>
  </p:cSld>
  <p:clrMapOvr>
    <a:masterClrMapping/>
  </p:clrMapOvr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/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29857502-8B8E-2842-894D-C05C59E0175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1496080"/>
      </p:ext>
    </p:extLst>
  </p:cSld>
  <p:clrMapOvr>
    <a:masterClrMapping/>
  </p:clrMapOvr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C9480D-2D99-344C-87BF-5D41766FAA0D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360D9-A780-EE48-A1E3-35DA57D9B0A6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63BBEE-5424-5A46-A488-1240975DDF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129450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F401E-596F-E64C-A6AD-BB5A76F138C7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6EFCE1E-19BB-D747-B93D-B9DE510A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387B270-1A6A-DA48-BB1E-FDF4A0B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0CC67-96B8-8546-B113-171D5BD842B0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22EBFD4-0A7D-5145-A60A-1733FAF13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E2C6D7C-5AE0-7841-A65D-BB2445F14C57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B76CA18-0B15-E341-BF9C-720E04C961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16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282395-C72F-EE46-BB5C-075F8F763E6B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D395C0-5676-1841-8736-CAB1BF5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3FFEAA8-7AC7-DD43-8F98-5633A983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0704D-111A-BC4C-9E60-AF3AF846F799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C83DF14-28AF-A440-B538-482FA669CDED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8D03DC1-7680-3D46-A3D5-9EE6464A85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DE59D40-F0FB-F84F-A1D8-55D9F16EAC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9755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34074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3407439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0" y="4980565"/>
            <a:ext cx="5085589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9"/>
          <p:cNvSpPr>
            <a:spLocks noGrp="1"/>
          </p:cNvSpPr>
          <p:nvPr>
            <p:ph type="body" sz="quarter" idx="15"/>
          </p:nvPr>
        </p:nvSpPr>
        <p:spPr>
          <a:xfrm>
            <a:off x="6192011" y="4980565"/>
            <a:ext cx="5085589" cy="958851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400"/>
            </a:lvl1pPr>
            <a:lvl2pPr marL="152396" indent="-152396">
              <a:buFont typeface="Arial" panose="020B0604020202020204" pitchFamily="34" charset="0"/>
              <a:buChar char="•"/>
              <a:defRPr sz="1400"/>
            </a:lvl2pPr>
            <a:lvl3pPr marL="304792" indent="-152396">
              <a:defRPr sz="1400"/>
            </a:lvl3pPr>
            <a:lvl4pPr marL="533387" indent="-228594">
              <a:defRPr sz="1400"/>
            </a:lvl4pPr>
            <a:lvl5pPr marL="761981" indent="-228594"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60758964"/>
      </p:ext>
    </p:extLst>
  </p:cSld>
  <p:clrMapOvr>
    <a:masterClrMapping/>
  </p:clrMapOvr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836D2-235C-9148-993B-5D07601A6F74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2D59F4A-91D9-674D-9C02-20128956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AD169F0-299F-7E42-9A66-A8A59A7E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1C9E2-9728-5E4A-97E4-580E09C2476B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ACA754-A4B0-2D4C-B675-677D3CCF6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6E1124F-92FF-A14B-80E5-1D53F0FD50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231667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6384032" cy="6858000"/>
          </a:xfrm>
          <a:prstGeom prst="rect">
            <a:avLst/>
          </a:prstGeom>
          <a:solidFill>
            <a:schemeClr val="tx2">
              <a:alpha val="6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03C68B-6F37-B44B-A285-D7EFD3D0BF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8381" y="2327422"/>
            <a:ext cx="2839256" cy="25843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432001E2-06F4-114E-809B-8958911A176B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263" y="1176800"/>
            <a:ext cx="3771740" cy="1572717"/>
          </a:xfrm>
        </p:spPr>
        <p:txBody>
          <a:bodyPr anchor="ctr" anchorCtr="0">
            <a:normAutofit/>
          </a:bodyPr>
          <a:lstStyle>
            <a:lvl1pPr algn="l">
              <a:defRPr sz="232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CFCA4224-2576-8648-91D5-946F7A7C21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2297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C9480D-2D99-344C-87BF-5D41766FAA0D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E27360D9-A780-EE48-A1E3-35DA57D9B0A6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D2680A1-7FE6-1447-B101-C12A67BF0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F00610CD-0873-D442-B9BE-1CCBB52407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149D139-A66B-B345-8EBC-776AD0F6FC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139227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2187" y="6445319"/>
            <a:ext cx="1719377" cy="1415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4193DE4-5775-FA4C-BB2C-F6FFAB34E8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22891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57" userDrawn="1">
          <p15:clr>
            <a:srgbClr val="FBAE40"/>
          </p15:clr>
        </p15:guide>
      </p15:sldGuideLst>
    </p:ext>
  </p:extLst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994A28-3B98-B64F-B24A-AAEB094609DD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16A5429-6CF0-BA41-AE8E-29A61815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CE463F-1E46-1344-87D9-1E2F25B9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F5B71-9F78-3A4D-99A1-BB6D1DAF7C5D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C1F825B-6188-4D47-BFA4-09974B609E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544614"/>
      </p:ext>
    </p:extLst>
  </p:cSld>
  <p:clrMapOvr>
    <a:masterClrMapping/>
  </p:clrMapOvr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B3C706-BAA1-EB44-B1ED-F9D8BA0B0481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377F04E-1656-CE42-AA1C-2F0379A1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50E104C-B2F7-F04D-A112-087A25F5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3DD6FE-1857-134A-8C2E-3BCD93375B9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515098A-F302-2141-864F-F401AE214B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586803"/>
      </p:ext>
    </p:extLst>
  </p:cSld>
  <p:clrMapOvr>
    <a:masterClrMapping/>
  </p:clrMapOvr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7830E-DE55-C645-B5E9-9C3DB6A026DD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A60650-600A-A848-8E05-B13FAC2B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C8A2145-D511-6741-A646-C44240AF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8EF4D-41BC-D746-81C2-4F8F10799B5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DF1916A-C38D-8F46-A7A6-88C264D77E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3073437"/>
      </p:ext>
    </p:extLst>
  </p:cSld>
  <p:clrMapOvr>
    <a:masterClrMapping/>
  </p:clrMapOvr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F34A2A-2112-7142-A4C6-70C16A9B325A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5EB8687-3B06-DB41-9B9D-232B69B4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E2868C2-FF52-134F-8383-E621E747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9EA3A-6CF5-DE4B-8BCC-A098513C292C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1673F44-06E7-B948-9F03-401BCCFD5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3190715"/>
      </p:ext>
    </p:extLst>
  </p:cSld>
  <p:clrMapOvr>
    <a:masterClrMapping/>
  </p:clrMapOvr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D89F4F-8746-6843-85DF-0A42FA24DD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7D39779D-C9ED-774F-853E-C5C49E2C20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A73FDF-CDE2-254C-BEBA-5DF9099F989D}"/>
              </a:ext>
            </a:extLst>
          </p:cNvPr>
          <p:cNvSpPr/>
          <p:nvPr userDrawn="1"/>
        </p:nvSpPr>
        <p:spPr>
          <a:xfrm>
            <a:off x="11586234" y="8714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C4343E2-DAC6-434E-B5DD-B87CAF89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12019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0941306-E268-B045-873F-9753DB0C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13357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5E303-DF20-8D47-86D9-767B297753C3}"/>
              </a:ext>
            </a:extLst>
          </p:cNvPr>
          <p:cNvSpPr txBox="1"/>
          <p:nvPr userDrawn="1"/>
        </p:nvSpPr>
        <p:spPr>
          <a:xfrm rot="5400000">
            <a:off x="11073703" y="5587167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FD3DDE4-BB44-EB4A-89C4-5A00FC54C3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1696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A8D7332-F939-F943-81DC-28549772BC3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7F16D3A-3F9A-AB4C-B05C-8F952BF4435D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F401E-596F-E64C-A6AD-BB5A76F138C7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6EFCE1E-19BB-D747-B93D-B9DE510A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387B270-1A6A-DA48-BB1E-FDF4A0B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0CC67-96B8-8546-B113-171D5BD842B0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22EBFD4-0A7D-5145-A60A-1733FAF13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E2C6D7C-5AE0-7841-A65D-BB2445F14C57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pic>
        <p:nvPicPr>
          <p:cNvPr id="24" name="Grafik 23">
            <a:extLst>
              <a:ext uri="{FF2B5EF4-FFF2-40B4-BE49-F238E27FC236}">
                <a16:creationId xmlns:a16="http://schemas.microsoft.com/office/drawing/2014/main" id="{3965BB59-8AAF-0244-918B-7F3524D666D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63004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Image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05308" y="1315295"/>
            <a:ext cx="10363200" cy="817561"/>
          </a:xfrm>
          <a:prstGeom prst="rect">
            <a:avLst/>
          </a:prstGeom>
        </p:spPr>
        <p:txBody>
          <a:bodyPr/>
          <a:lstStyle>
            <a:lvl1pPr algn="l">
              <a:defRPr sz="3600" b="1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368" y="368660"/>
            <a:ext cx="853514" cy="49381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988" y="6445319"/>
            <a:ext cx="1719377" cy="14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67278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57" userDrawn="1">
          <p15:clr>
            <a:srgbClr val="FBAE40"/>
          </p15:clr>
        </p15:guide>
        <p15:guide id="4" orient="horz" pos="1049" userDrawn="1">
          <p15:clr>
            <a:srgbClr val="FBAE40"/>
          </p15:clr>
        </p15:guide>
      </p15:sldGuideLst>
    </p:ext>
  </p:extLst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tx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5" name="Grafik 14">
            <a:extLst>
              <a:ext uri="{FF2B5EF4-FFF2-40B4-BE49-F238E27FC236}">
                <a16:creationId xmlns:a16="http://schemas.microsoft.com/office/drawing/2014/main" id="{CFCA4224-2576-8648-91D5-946F7A7C21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10627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5CC5E53-21AA-C14F-89E9-9ED39D9FA5A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25FA44DA-EF37-4B4A-AF57-189437185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1A94E0C5-1160-C849-9237-6ECF1CD0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9A17BF7-AC6C-BE49-9DC6-88BB55A5968E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4CE74AA8-1C1E-F743-9A62-C981B34E32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094520"/>
      </p:ext>
    </p:extLst>
  </p:cSld>
  <p:clrMapOvr>
    <a:masterClrMapping/>
  </p:clrMapOvr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FBECE14-29EF-D749-9D2B-E6BEF128782C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B655DF6F-4AFB-DC47-9618-47DFC0A160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D21B418C-CCEF-254D-860F-D01962857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FEE6D24-BA05-9B48-8272-12A3E11D4E74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5DC98715-F066-AF42-A285-470323B0043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699299"/>
      </p:ext>
    </p:extLst>
  </p:cSld>
  <p:clrMapOvr>
    <a:masterClrMapping/>
  </p:clrMapOvr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DCB3C9A-8B3A-C848-9901-1FE05979327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15C3DB86-7AFB-CF49-AA55-F61FFEBBB8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4CF405A-714F-BB46-AE33-54F665A9C1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4E3FB8-70C2-7B4C-9398-CF7A261DBD71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1CC0D1C9-8474-9744-B337-4EE132C060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44771"/>
      </p:ext>
    </p:extLst>
  </p:cSld>
  <p:clrMapOvr>
    <a:masterClrMapping/>
  </p:clrMapOvr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Green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59DAF2E-312B-8C49-B061-94B2817BBF5E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C222BA5-C0F0-3F41-AF6F-7F44938BDA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FF84FA0-C18D-EA4D-89AF-ACE789FD6A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9E5F648-0CA8-084B-B918-2059400BEAF2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DEB073E4-6F0A-D243-AF47-488156405B9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30010"/>
      </p:ext>
    </p:extLst>
  </p:cSld>
  <p:clrMapOvr>
    <a:masterClrMapping/>
  </p:clrMapOvr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3372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D823600-ADCB-9F49-9BC3-DD3C734F6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551B835B-7C94-F844-A60C-05C15D787052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6C8B194B-14DF-9840-8D2B-BB38A9F65BB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70423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</p15:sldGuideLst>
    </p:ext>
  </p:extLst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AD33466-1461-0F48-9A16-3282F046B57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92C7382F-2BD3-FA46-93E6-635911A15FAB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282395-C72F-EE46-BB5C-075F8F763E6B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D395C0-5676-1841-8736-CAB1BF5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3FFEAA8-7AC7-DD43-8F98-5633A983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0704D-111A-BC4C-9E60-AF3AF846F79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C83DF14-28AF-A440-B538-482FA669CDED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8D03DC1-7680-3D46-A3D5-9EE6464A85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D2787E23-A18D-D54B-92FB-FD2ECF33BEB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4995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4990889" cy="6858000"/>
          </a:xfrm>
          <a:prstGeom prst="rect">
            <a:avLst/>
          </a:prstGeom>
          <a:solidFill>
            <a:schemeClr val="accent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6CD341E2-9DE7-1949-8B1C-1202813943E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8381" y="2327422"/>
            <a:ext cx="2839256" cy="25843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7B5EB7B-0B62-B345-825A-F4C3391DDF93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73761F3C-3801-5441-AF0F-1B4565F909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AB4A739-B187-2842-ACDF-83C46BB54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327928B-862A-2F4C-B57D-F3A298333ECC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7C72CCB6-9C4D-0845-8CD8-8C82BA6E9885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876263" y="1176800"/>
            <a:ext cx="3771740" cy="1572717"/>
          </a:xfrm>
        </p:spPr>
        <p:txBody>
          <a:bodyPr anchor="ctr" anchorCtr="0">
            <a:normAutofit/>
          </a:bodyPr>
          <a:lstStyle>
            <a:lvl1pPr algn="l">
              <a:defRPr sz="2327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02BBD379-FD19-4842-AF7F-068776D981D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675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B3DD6180-CE1A-FE44-87C8-FA146EF56145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590AF1CD-68DD-4F42-979E-12AB1F3932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B404813B-0BC4-DE4B-A821-615CED3159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BA0767D-1EB1-D34C-862F-EC9D22A07D1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5" name="Grafik 14">
            <a:extLst>
              <a:ext uri="{FF2B5EF4-FFF2-40B4-BE49-F238E27FC236}">
                <a16:creationId xmlns:a16="http://schemas.microsoft.com/office/drawing/2014/main" id="{61C79B01-EC7E-C645-8D15-7A64DC68C1C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272455"/>
      </p:ext>
    </p:extLst>
  </p:cSld>
  <p:clrMapOvr>
    <a:masterClrMapping/>
  </p:clrMapOvr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4C222CC3-3AED-FA4C-9E4E-401B73C6809F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55178B8-ADA0-4447-866F-A882901DE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E3468F11-69EE-164F-9480-A3EAC4AC3A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ABC5DF3-7A80-E64F-B8DD-1EBD7D1952F8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EB6F9E1-65FD-B240-86D5-B28AF828090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282203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49097181"/>
      </p:ext>
    </p:extLst>
  </p:cSld>
  <p:clrMapOvr>
    <a:masterClrMapping/>
  </p:clrMapOvr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18C28FCC-4653-2143-8284-C66AA488629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67BA948C-EABD-544E-BB78-996BFC32C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05E4FA2D-0BD6-F042-BCBA-9C8313BE3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CC66E7-90C2-1848-844D-B8A4711EDC25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C65C7BC-989E-1F45-85D3-95E63E6C2DD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9794668"/>
      </p:ext>
    </p:extLst>
  </p:cSld>
  <p:clrMapOvr>
    <a:masterClrMapping/>
  </p:clrMapOvr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Grey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C02907F9-85D3-B345-A91F-234F6BD96DAA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AA611500-F644-DD49-9554-B3167F24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4AC4F0C7-017A-E246-A881-CAA993B98B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526B5AD-043D-9F41-B038-596CC359B796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0DE8CD2C-0FAD-5A4E-BAC6-74362917345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633201"/>
      </p:ext>
    </p:extLst>
  </p:cSld>
  <p:clrMapOvr>
    <a:masterClrMapping/>
  </p:clrMapOvr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196E250-9B98-5B4E-849E-E67E5CEBC2C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76AC2AE7-C065-C144-84C8-CA014AF78C1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3A30021-AC9B-EE4E-AC43-4C21C60DB6CB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2548C642-0799-084F-BFB9-B3A9E5786F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A05BC62C-960E-3747-9572-9FE395D08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7A84B57-2DE4-634C-BCB4-8EB66C82A910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4E3B3A3-B55B-C943-B7BA-85F17BF4412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6611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93D2CC7-26A4-2047-A417-70DB3E72400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6452" y="487429"/>
            <a:ext cx="3252114" cy="6001055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219A53F7-6BEB-584C-8FE9-C53BA624A838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836D2-235C-9148-993B-5D07601A6F74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2D59F4A-91D9-674D-9C02-20128956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AD169F0-299F-7E42-9A66-A8A59A7E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1C9E2-9728-5E4A-97E4-580E09C2476B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 userDrawn="1"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>
                <a:latin typeface="Lucida Sans Unicode" panose="020B0602030504020204" pitchFamily="34" charset="0"/>
              </a:rPr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ACA754-A4B0-2D4C-B675-677D3CCF6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98DE64F9-6270-1142-9DCE-EB4C3888B29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04335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84C186F-F2E2-7447-95AC-B6C0387198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16452" y="487429"/>
            <a:ext cx="3252114" cy="6001055"/>
          </a:xfrm>
          <a:prstGeom prst="rect">
            <a:avLst/>
          </a:prstGeom>
        </p:spPr>
      </p:pic>
      <p:sp>
        <p:nvSpPr>
          <p:cNvPr id="17" name="Picture Placeholder 18">
            <a:extLst>
              <a:ext uri="{FF2B5EF4-FFF2-40B4-BE49-F238E27FC236}">
                <a16:creationId xmlns:a16="http://schemas.microsoft.com/office/drawing/2014/main" id="{9DD85B1D-C81B-D844-ACFB-5C6BCDF9F1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C1064A96-6FC4-414D-A2A8-78B10E9F9526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7F884257-50C5-D047-8C18-C6265A2914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A6E9C370-399F-D14F-96B1-F13FE99266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053C486-0620-EC44-A0FD-34627BE64407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342795EB-F381-8F40-875A-12577E9D62FB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6539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5E1A3D27-4DA2-514F-AAB6-A7C2B5D20A92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411194"/>
      </p:ext>
    </p:extLst>
  </p:cSld>
  <p:clrMapOvr>
    <a:masterClrMapping/>
  </p:clrMapOvr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ideo / 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edia Placeholder 2">
            <a:extLst>
              <a:ext uri="{FF2B5EF4-FFF2-40B4-BE49-F238E27FC236}">
                <a16:creationId xmlns:a16="http://schemas.microsoft.com/office/drawing/2014/main" id="{29857502-8B8E-2842-894D-C05C59E0175C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0" y="0"/>
            <a:ext cx="12192000" cy="68580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en-US"/>
              <a:t>Click icon to add media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378178"/>
      </p:ext>
    </p:extLst>
  </p:cSld>
  <p:clrMapOvr>
    <a:masterClrMapping/>
  </p:clrMapOvr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5C9480D-2D99-344C-87BF-5D41766FAA0D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E27360D9-A780-EE48-A1E3-35DA57D9B0A6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F5EC2CA6-AFC2-EC4A-8527-C5B9EDA8D5EA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3" name="Text Placeholder 16">
            <a:extLst>
              <a:ext uri="{FF2B5EF4-FFF2-40B4-BE49-F238E27FC236}">
                <a16:creationId xmlns:a16="http://schemas.microsoft.com/office/drawing/2014/main" id="{406CE4D4-48D7-E841-905B-F56F8FA03C2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F263BBEE-5424-5A46-A488-1240975DDF4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18781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Green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49F401E-596F-E64C-A6AD-BB5A76F138C7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56EFCE1E-19BB-D747-B93D-B9DE510A9D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B387B270-1A6A-DA48-BB1E-FDF4A0BA10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890CC67-96B8-8546-B113-171D5BD842B0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Text Placeholder 16">
            <a:extLst>
              <a:ext uri="{FF2B5EF4-FFF2-40B4-BE49-F238E27FC236}">
                <a16:creationId xmlns:a16="http://schemas.microsoft.com/office/drawing/2014/main" id="{022EBFD4-0A7D-5145-A60A-1733FAF13D5A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6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sp>
        <p:nvSpPr>
          <p:cNvPr id="22" name="Subtitle 2">
            <a:extLst>
              <a:ext uri="{FF2B5EF4-FFF2-40B4-BE49-F238E27FC236}">
                <a16:creationId xmlns:a16="http://schemas.microsoft.com/office/drawing/2014/main" id="{9E2C6D7C-5AE0-7841-A65D-BB2445F14C57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1B76CA18-0B15-E341-BF9C-720E04C9612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734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Gre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7282395-C72F-EE46-BB5C-075F8F763E6B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CD395C0-5676-1841-8736-CAB1BF57CD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3FFEAA8-7AC7-DD43-8F98-5633A9834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C0704D-111A-BC4C-9E60-AF3AF846F799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1C83DF14-28AF-A440-B538-482FA669CDED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68D03DC1-7680-3D46-A3D5-9EE6464A854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DDE59D40-F0FB-F84F-A1D8-55D9F16EAC5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896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3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5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anchor="ctr">
            <a:normAutofit/>
          </a:bodyPr>
          <a:lstStyle>
            <a:lvl1pPr marL="0" indent="0" algn="ctr">
              <a:buNone/>
              <a:defRPr sz="1400"/>
            </a:lvl1pPr>
          </a:lstStyle>
          <a:p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2441448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4984" y="3055281"/>
            <a:ext cx="2441448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5568" y="3055281"/>
            <a:ext cx="2441448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6152" y="3055281"/>
            <a:ext cx="2441448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96783"/>
      </p:ext>
    </p:extLst>
  </p:cSld>
  <p:clrMapOvr>
    <a:masterClrMapping/>
  </p:clrMapOvr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 - Whit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b" anchorCtr="0">
            <a:normAutofit/>
          </a:bodyPr>
          <a:lstStyle>
            <a:lvl1pPr algn="l">
              <a:defRPr sz="3385"/>
            </a:lvl1pPr>
          </a:lstStyle>
          <a:p>
            <a:r>
              <a:rPr lang="en-US" dirty="0"/>
              <a:t>Add your document title into this box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sz="1481"/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sp>
        <p:nvSpPr>
          <p:cNvPr id="16" name="Subtitle 2">
            <a:extLst>
              <a:ext uri="{FF2B5EF4-FFF2-40B4-BE49-F238E27FC236}">
                <a16:creationId xmlns:a16="http://schemas.microsoft.com/office/drawing/2014/main" id="{CC0A1104-E221-6D42-BFDE-B325800CEA9B}"/>
              </a:ext>
            </a:extLst>
          </p:cNvPr>
          <p:cNvSpPr txBox="1">
            <a:spLocks/>
          </p:cNvSpPr>
          <p:nvPr/>
        </p:nvSpPr>
        <p:spPr>
          <a:xfrm>
            <a:off x="876264" y="4645798"/>
            <a:ext cx="4669396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481" dirty="0"/>
              <a:t>08/03/2019</a:t>
            </a:r>
            <a:endParaRPr lang="en-US" sz="1481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552836D2-235C-9148-993B-5D07601A6F74}"/>
              </a:ext>
            </a:extLst>
          </p:cNvPr>
          <p:cNvSpPr/>
          <p:nvPr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/>
          </a:p>
        </p:txBody>
      </p:sp>
      <p:sp>
        <p:nvSpPr>
          <p:cNvPr id="18" name="Footer Placeholder 4">
            <a:extLst>
              <a:ext uri="{FF2B5EF4-FFF2-40B4-BE49-F238E27FC236}">
                <a16:creationId xmlns:a16="http://schemas.microsoft.com/office/drawing/2014/main" id="{62D59F4A-91D9-674D-9C02-2012895640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9" name="Slide Number Placeholder 5">
            <a:extLst>
              <a:ext uri="{FF2B5EF4-FFF2-40B4-BE49-F238E27FC236}">
                <a16:creationId xmlns:a16="http://schemas.microsoft.com/office/drawing/2014/main" id="{5AD169F0-299F-7E42-9A66-A8A59A7E96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EE1C9E2-9728-5E4A-97E4-580E09C2476B}"/>
              </a:ext>
            </a:extLst>
          </p:cNvPr>
          <p:cNvSpPr txBox="1"/>
          <p:nvPr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/>
              <a:t>Confidential</a:t>
            </a:r>
          </a:p>
        </p:txBody>
      </p:sp>
      <p:sp>
        <p:nvSpPr>
          <p:cNvPr id="20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/>
        </p:nvSpPr>
        <p:spPr>
          <a:xfrm>
            <a:off x="7372851" y="6437126"/>
            <a:ext cx="1838210" cy="389005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52" cap="all" baseline="0" dirty="0"/>
              <a:t>© Konica Minolta</a:t>
            </a:r>
          </a:p>
        </p:txBody>
      </p:sp>
      <p:sp>
        <p:nvSpPr>
          <p:cNvPr id="22" name="Text Placeholder 16">
            <a:extLst>
              <a:ext uri="{FF2B5EF4-FFF2-40B4-BE49-F238E27FC236}">
                <a16:creationId xmlns:a16="http://schemas.microsoft.com/office/drawing/2014/main" id="{1CACA754-A4B0-2D4C-B675-677D3CCF6DE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868695" y="3208308"/>
            <a:ext cx="6103310" cy="988730"/>
          </a:xfrm>
        </p:spPr>
        <p:txBody>
          <a:bodyPr>
            <a:normAutofit/>
          </a:bodyPr>
          <a:lstStyle>
            <a:lvl1pPr marL="0" indent="0">
              <a:buNone/>
              <a:defRPr sz="1904" b="1" cap="all" baseline="0">
                <a:solidFill>
                  <a:schemeClr val="accent4"/>
                </a:solidFill>
              </a:defRPr>
            </a:lvl1pPr>
          </a:lstStyle>
          <a:p>
            <a:pPr lvl="0"/>
            <a:r>
              <a:rPr lang="en-US" dirty="0"/>
              <a:t>Add your optional sub-title into this box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36E1124F-92FF-A14B-80E5-1D53F0FD500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876319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7" name="Rectangle 6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B6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368" y="368660"/>
            <a:ext cx="853514" cy="49381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23" y="6319539"/>
            <a:ext cx="1624677" cy="133797"/>
          </a:xfrm>
          <a:prstGeom prst="rect">
            <a:avLst/>
          </a:prstGeom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72A6FD8A-D175-624F-A967-8082291EEB96}"/>
              </a:ext>
            </a:extLst>
          </p:cNvPr>
          <p:cNvSpPr txBox="1">
            <a:spLocks/>
          </p:cNvSpPr>
          <p:nvPr userDrawn="1"/>
        </p:nvSpPr>
        <p:spPr>
          <a:xfrm>
            <a:off x="10263691" y="6481626"/>
            <a:ext cx="1736965" cy="367754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864017" rtl="0" eaLnBrk="1" latinLnBrk="0" hangingPunct="1">
              <a:lnSpc>
                <a:spcPct val="110000"/>
              </a:lnSpc>
              <a:spcBef>
                <a:spcPts val="945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32008" indent="0" algn="ctr" defTabSz="864017" rtl="0" eaLnBrk="1" latinLnBrk="0" hangingPunct="1">
              <a:lnSpc>
                <a:spcPct val="110000"/>
              </a:lnSpc>
              <a:spcBef>
                <a:spcPts val="40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64017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Courier New" panose="02070309020205020404" pitchFamily="49" charset="0"/>
              <a:buNone/>
              <a:defRPr sz="170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96025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Wingdings" pitchFamily="2" charset="2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728033" indent="0" algn="ctr" defTabSz="864017" rtl="0" eaLnBrk="1" latinLnBrk="0" hangingPunct="1">
              <a:lnSpc>
                <a:spcPct val="110000"/>
              </a:lnSpc>
              <a:spcBef>
                <a:spcPts val="472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41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592050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024058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456066" indent="0" algn="ctr" defTabSz="864017" rtl="0" eaLnBrk="1" latinLnBrk="0" hangingPunct="1">
              <a:lnSpc>
                <a:spcPct val="90000"/>
              </a:lnSpc>
              <a:spcBef>
                <a:spcPts val="472"/>
              </a:spcBef>
              <a:buFont typeface="Arial" panose="020B0604020202020204" pitchFamily="34" charset="0"/>
              <a:buNone/>
              <a:defRPr sz="1512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900" cap="all" baseline="0" dirty="0"/>
              <a:t>© Konica Minolta</a:t>
            </a:r>
          </a:p>
        </p:txBody>
      </p:sp>
      <p:sp>
        <p:nvSpPr>
          <p:cNvPr id="9" name="Freeform: Shape 35">
            <a:extLst>
              <a:ext uri="{FF2B5EF4-FFF2-40B4-BE49-F238E27FC236}">
                <a16:creationId xmlns:a16="http://schemas.microsoft.com/office/drawing/2014/main" id="{ED19722D-EB08-4FFB-B096-1D1794D1B0C0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>
              <a:alpha val="33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527983910"/>
      </p:ext>
    </p:extLst>
  </p:cSld>
  <p:clrMapOvr>
    <a:masterClrMapping/>
  </p:clrMapOvr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Slide - Blue">
    <p:bg>
      <p:bgPr>
        <a:solidFill>
          <a:srgbClr val="C1E5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2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902" dirty="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753990"/>
            <a:ext cx="3771740" cy="1572717"/>
          </a:xfrm>
        </p:spPr>
        <p:txBody>
          <a:bodyPr anchor="ctr" anchorCtr="0">
            <a:normAutofit/>
          </a:bodyPr>
          <a:lstStyle>
            <a:lvl1pPr algn="l">
              <a:defRPr sz="2325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your Section title into this box 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4503C68B-6F37-B44B-A285-D7EFD3D0BFB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128382" y="2327424"/>
            <a:ext cx="2839256" cy="2584345"/>
          </a:xfrm>
        </p:spPr>
        <p:txBody>
          <a:bodyPr/>
          <a:lstStyle>
            <a:lvl1pPr marL="0" indent="0">
              <a:buNone/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en-US" dirty="0"/>
              <a:t>These slides look best when they have an image, to add an image use the ‘Format Background’ or ‘Slide Background’ option.</a:t>
            </a:r>
          </a:p>
          <a:p>
            <a:pPr lvl="0"/>
            <a:r>
              <a:rPr lang="en-US" dirty="0"/>
              <a:t>Then delete this instruction box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05" t="4427"/>
          <a:stretch/>
        </p:blipFill>
        <p:spPr>
          <a:xfrm>
            <a:off x="8268116" y="6153406"/>
            <a:ext cx="3805084" cy="568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33342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p14:dur="250"/>
    </mc:Choice>
    <mc:Fallback xmlns="">
      <p:transition/>
    </mc:Fallback>
  </mc:AlternateContent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itle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A954D18-172B-4358-BF3D-24D7749B5E5D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1287837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8" y="1197478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4045998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_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8" y="1197478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188203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_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8" y="1197478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262222692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Section Divi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 userDrawn="1"/>
        </p:nvSpPr>
        <p:spPr>
          <a:xfrm>
            <a:off x="4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8" y="3213103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8" y="2605746"/>
            <a:ext cx="3960813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270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836B61-A839-43D6-9710-A875C8801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45997-C494-41D8-BCE2-89E58DC6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21772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712946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EB8436-E54E-4EC6-BC47-4B87FD6BA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88995-19E9-42E1-AD7A-16F4CA85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1536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3">
          <p15:clr>
            <a:srgbClr val="FBAE40"/>
          </p15:clr>
        </p15:guide>
        <p15:guide id="7" pos="5111">
          <p15:clr>
            <a:srgbClr val="FBAE40"/>
          </p15:clr>
        </p15:guide>
      </p15:sldGuideLst>
    </p:ext>
  </p:extLs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17557379"/>
      </p:ext>
    </p:extLst>
  </p:cSld>
  <p:clrMapOvr>
    <a:masterClrMapping/>
  </p:clrMapOvr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8D3C-9081-4A99-B8C6-E8F11DC0AC57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E03E84-9EF8-4C97-B940-9213479C79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475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E7C-1B1C-40B6-8519-46930FD8F9A3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9" y="1916113"/>
            <a:ext cx="3384551" cy="439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6E37BF-44F4-41E1-A3EB-7DBF5636B3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3413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pos="257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5">
          <p15:clr>
            <a:srgbClr val="FBAE40"/>
          </p15:clr>
        </p15:guide>
        <p15:guide id="8" pos="5111">
          <p15:clr>
            <a:srgbClr val="FBAE40"/>
          </p15:clr>
        </p15:guide>
        <p15:guide id="9" pos="4907">
          <p15:clr>
            <a:srgbClr val="FBAE40"/>
          </p15:clr>
        </p15:guide>
      </p15:sldGuideLst>
    </p:ext>
  </p:extLst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CBBE-15AC-474B-B94D-6A36929273E8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4" y="1916113"/>
            <a:ext cx="259221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E1C28A-C2C9-4C66-91DF-4706EC7E2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116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7">
          <p15:clr>
            <a:srgbClr val="FBAE40"/>
          </p15:clr>
        </p15:guide>
        <p15:guide id="7" pos="2163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08078-2177-4DBD-9D98-A60167CA1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ED48-5F45-425F-9033-2FAB1AC0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321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9">
          <p15:clr>
            <a:srgbClr val="FBAE40"/>
          </p15:clr>
        </p15:guide>
        <p15:guide id="5" pos="7243">
          <p15:clr>
            <a:srgbClr val="FBAE40"/>
          </p15:clr>
        </p15:guide>
      </p15:sldGuideLst>
    </p:ext>
  </p:extLst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5C5D6A-AB48-4A45-A386-4A70F2C82FED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24160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36" name="Freeform 5">
            <a:extLst>
              <a:ext uri="{FF2B5EF4-FFF2-40B4-BE49-F238E27FC236}">
                <a16:creationId xmlns:a16="http://schemas.microsoft.com/office/drawing/2014/main" id="{BBB84EAA-63DC-4192-99BA-B168E7A29C16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7" name="Picture Placeholder 38">
            <a:extLst>
              <a:ext uri="{FF2B5EF4-FFF2-40B4-BE49-F238E27FC236}">
                <a16:creationId xmlns:a16="http://schemas.microsoft.com/office/drawing/2014/main" id="{831D1970-0EA3-44C0-9E0E-F8D27A5A03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8" y="1197478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10270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Section Divi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 userDrawn="1"/>
        </p:nvSpPr>
        <p:spPr>
          <a:xfrm>
            <a:off x="4" y="0"/>
            <a:ext cx="4990889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8" y="3213103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8" y="2605746"/>
            <a:ext cx="3960813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7893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836B61-A839-43D6-9710-A875C8801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45997-C494-41D8-BCE2-89E58DC6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4847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712946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EB8436-E54E-4EC6-BC47-4B87FD6BA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88995-19E9-42E1-AD7A-16F4CA85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79442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3">
          <p15:clr>
            <a:srgbClr val="FBAE40"/>
          </p15:clr>
        </p15:guide>
        <p15:guide id="7" pos="5111">
          <p15:clr>
            <a:srgbClr val="FBAE40"/>
          </p15:clr>
        </p15:guide>
      </p15:sldGuideLst>
    </p:ext>
  </p:extLst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8D3C-9081-4A99-B8C6-E8F11DC0AC57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E03E84-9EF8-4C97-B940-9213479C79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2190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4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3328416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3055281"/>
            <a:ext cx="3328416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3055281"/>
            <a:ext cx="3328416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36260756"/>
      </p:ext>
    </p:extLst>
  </p:cSld>
  <p:clrMapOvr>
    <a:masterClrMapping/>
  </p:clrMapOvr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E7C-1B1C-40B6-8519-46930FD8F9A3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9" y="1916113"/>
            <a:ext cx="3384551" cy="439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6E37BF-44F4-41E1-A3EB-7DBF5636B3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728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pos="257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5">
          <p15:clr>
            <a:srgbClr val="FBAE40"/>
          </p15:clr>
        </p15:guide>
        <p15:guide id="8" pos="5111">
          <p15:clr>
            <a:srgbClr val="FBAE40"/>
          </p15:clr>
        </p15:guide>
        <p15:guide id="9" pos="4907">
          <p15:clr>
            <a:srgbClr val="FBAE40"/>
          </p15:clr>
        </p15:guide>
      </p15:sldGuideLst>
    </p:ext>
  </p:extLst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CBBE-15AC-474B-B94D-6A36929273E8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4" y="1916113"/>
            <a:ext cx="259221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E1C28A-C2C9-4C66-91DF-4706EC7E2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6067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7">
          <p15:clr>
            <a:srgbClr val="FBAE40"/>
          </p15:clr>
        </p15:guide>
        <p15:guide id="7" pos="2163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08078-2177-4DBD-9D98-A60167CA1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ED48-5F45-425F-9033-2FAB1AC0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13245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9">
          <p15:clr>
            <a:srgbClr val="FBAE40"/>
          </p15:clr>
        </p15:guide>
        <p15:guide id="5" pos="7243">
          <p15:clr>
            <a:srgbClr val="FBAE40"/>
          </p15:clr>
        </p15:guide>
      </p15:sldGuideLst>
    </p:ext>
  </p:extLst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itle Slide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D19722D-EB08-4FFB-B096-1D1794D1B0C0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1571158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itle Slid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36" name="Freeform 5">
            <a:extLst>
              <a:ext uri="{FF2B5EF4-FFF2-40B4-BE49-F238E27FC236}">
                <a16:creationId xmlns:a16="http://schemas.microsoft.com/office/drawing/2014/main" id="{DA76A347-F1AE-41A5-9134-36C5A41C4731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7" name="Picture Placeholder 38">
            <a:extLst>
              <a:ext uri="{FF2B5EF4-FFF2-40B4-BE49-F238E27FC236}">
                <a16:creationId xmlns:a16="http://schemas.microsoft.com/office/drawing/2014/main" id="{86B4FEFF-C331-4512-AF71-94FE21C62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8" y="1197478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43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Section Divi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 userDrawn="1"/>
        </p:nvSpPr>
        <p:spPr>
          <a:xfrm>
            <a:off x="4" y="0"/>
            <a:ext cx="4990889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8" y="3213103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8" y="2605746"/>
            <a:ext cx="3960813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3149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836B61-A839-43D6-9710-A875C8801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45997-C494-41D8-BCE2-89E58DC6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91877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712946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EB8436-E54E-4EC6-BC47-4B87FD6BA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88995-19E9-42E1-AD7A-16F4CA85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2861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3">
          <p15:clr>
            <a:srgbClr val="FBAE40"/>
          </p15:clr>
        </p15:guide>
        <p15:guide id="7" pos="5111">
          <p15:clr>
            <a:srgbClr val="FBAE40"/>
          </p15:clr>
        </p15:guide>
      </p15:sldGuideLst>
    </p:ext>
  </p:extLst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8D3C-9081-4A99-B8C6-E8F11DC0AC57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E03E84-9EF8-4C97-B940-9213479C79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7648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E7C-1B1C-40B6-8519-46930FD8F9A3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9" y="1916113"/>
            <a:ext cx="3384551" cy="439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6E37BF-44F4-41E1-A3EB-7DBF5636B3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7371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pos="257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5">
          <p15:clr>
            <a:srgbClr val="FBAE40"/>
          </p15:clr>
        </p15:guide>
        <p15:guide id="8" pos="5111">
          <p15:clr>
            <a:srgbClr val="FBAE40"/>
          </p15:clr>
        </p15:guide>
        <p15:guide id="9" pos="4907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0641463"/>
      </p:ext>
    </p:extLst>
  </p:cSld>
  <p:clrMapOvr>
    <a:masterClrMapping/>
  </p:clrMapOvr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CBBE-15AC-474B-B94D-6A36929273E8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4" y="1916113"/>
            <a:ext cx="259221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E1C28A-C2C9-4C66-91DF-4706EC7E2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038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7">
          <p15:clr>
            <a:srgbClr val="FBAE40"/>
          </p15:clr>
        </p15:guide>
        <p15:guide id="7" pos="2163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08078-2177-4DBD-9D98-A60167CA1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ED48-5F45-425F-9033-2FAB1AC0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53586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9">
          <p15:clr>
            <a:srgbClr val="FBAE40"/>
          </p15:clr>
        </p15:guide>
        <p15:guide id="5" pos="7243">
          <p15:clr>
            <a:srgbClr val="FBAE40"/>
          </p15:clr>
        </p15:guide>
      </p15:sldGuideLst>
    </p:ext>
  </p:extLst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9F4329-EFCF-44BD-80B8-672EB5F0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F4F0-287E-46FA-B2F7-F98A4347B0A3}" type="datetime1">
              <a:rPr lang="en-GB" smtClean="0"/>
              <a:t>06/12/2022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3703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C54EF-935C-4E26-8610-320C2E59F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80" y="2542309"/>
            <a:ext cx="3060640" cy="177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1839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Tall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accent1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50800" dir="5400000" algn="t" rotWithShape="0">
              <a:schemeClr val="bg2"/>
            </a:outerShdw>
          </a:effectLst>
        </p:spPr>
        <p:txBody>
          <a:bodyPr vert="horz" lIns="0" tIns="0" rIns="0" bIns="0" rtlCol="0" anchor="ctr">
            <a:normAutofit/>
          </a:bodyPr>
          <a:lstStyle>
            <a:lvl1pPr marL="0" indent="0" algn="ctr">
              <a:buNone/>
              <a:defRPr lang="en-US" sz="1400"/>
            </a:lvl1pPr>
          </a:lstStyle>
          <a:p>
            <a:pPr lvl="0"/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3055281"/>
            <a:ext cx="5084064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3055281"/>
            <a:ext cx="5084064" cy="298833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3" name="Rectangle 12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B6E3F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368" y="368660"/>
            <a:ext cx="853514" cy="49381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3323" y="6391547"/>
            <a:ext cx="1624677" cy="133797"/>
          </a:xfrm>
          <a:prstGeom prst="rect">
            <a:avLst/>
          </a:prstGeom>
        </p:spPr>
      </p:pic>
      <p:sp>
        <p:nvSpPr>
          <p:cNvPr id="15" name="Freeform: Shape 35">
            <a:extLst>
              <a:ext uri="{FF2B5EF4-FFF2-40B4-BE49-F238E27FC236}">
                <a16:creationId xmlns:a16="http://schemas.microsoft.com/office/drawing/2014/main" id="{ED19722D-EB08-4FFB-B096-1D1794D1B0C0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>
              <a:alpha val="33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38698525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22" name="Rectangle 21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404932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/>
          <a:lstStyle>
            <a:lvl1pPr marL="228594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lvl1pPr>
            <a:lvl2pPr marL="459306" indent="-230712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687900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916494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1145089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59463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ight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3384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4984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6584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8184" y="1397000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/>
          </p:nvPr>
        </p:nvSpPr>
        <p:spPr>
          <a:xfrm>
            <a:off x="913384" y="4717007"/>
            <a:ext cx="2441448" cy="132660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3553968" y="4717007"/>
            <a:ext cx="2441448" cy="1326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20"/>
          </p:nvPr>
        </p:nvSpPr>
        <p:spPr>
          <a:xfrm>
            <a:off x="6194552" y="4717007"/>
            <a:ext cx="2441448" cy="1326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1"/>
          </p:nvPr>
        </p:nvSpPr>
        <p:spPr>
          <a:xfrm>
            <a:off x="8835136" y="4717007"/>
            <a:ext cx="2441448" cy="1326605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2"/>
          </p:nvPr>
        </p:nvSpPr>
        <p:spPr>
          <a:xfrm>
            <a:off x="913384" y="3057004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12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554984" y="3057004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3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6196584" y="3057004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838184" y="3057004"/>
            <a:ext cx="2438400" cy="147616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23" name="Rectangle 22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106348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9" name="Picture 1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61069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20990"/>
            <a:ext cx="3328416" cy="1370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720990"/>
            <a:ext cx="3328416" cy="1370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720990"/>
            <a:ext cx="3328416" cy="137024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14400" y="3060985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5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4431792" y="3060985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7949184" y="3060985"/>
            <a:ext cx="3328416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32010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7713989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Grid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5925" y="1397000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3536" y="1397000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704405"/>
            <a:ext cx="5084064" cy="13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704405"/>
            <a:ext cx="5084064" cy="133920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Picture Placeholder 3"/>
          <p:cNvSpPr>
            <a:spLocks noGrp="1"/>
          </p:cNvSpPr>
          <p:nvPr>
            <p:ph type="pic" sz="quarter" idx="24"/>
          </p:nvPr>
        </p:nvSpPr>
        <p:spPr>
          <a:xfrm>
            <a:off x="915925" y="3060985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1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193536" y="3060985"/>
            <a:ext cx="5085589" cy="147218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6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238442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prstGeom prst="rect">
            <a:avLst/>
          </a:prstGeo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719878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ur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2438400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6999"/>
            <a:ext cx="2438400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6999"/>
            <a:ext cx="2438400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6999"/>
            <a:ext cx="2438400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4604358"/>
            <a:ext cx="2441448" cy="105875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4604358"/>
            <a:ext cx="2441448" cy="1058751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4604358"/>
            <a:ext cx="2441448" cy="1058751"/>
          </a:xfrm>
          <a:prstGeom prst="rect">
            <a:avLst/>
          </a:prstGeo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4604358"/>
            <a:ext cx="2441448" cy="1058751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8" name="Rectangle 17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362084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861941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3328416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6999"/>
            <a:ext cx="3328416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6999"/>
            <a:ext cx="3328416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604358"/>
            <a:ext cx="3328416" cy="105875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4604358"/>
            <a:ext cx="3328416" cy="1058751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4604358"/>
            <a:ext cx="3328416" cy="1058751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0407625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ar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7" name="Text Placeholder 4"/>
          <p:cNvSpPr>
            <a:spLocks noGrp="1"/>
          </p:cNvSpPr>
          <p:nvPr>
            <p:ph type="body" sz="quarter" idx="18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7908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  <a:prstGeom prst="rect">
            <a:avLst/>
          </a:prstGeom>
        </p:spPr>
        <p:txBody>
          <a:bodyPr/>
          <a:lstStyle>
            <a:lvl1pPr marL="228594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lvl1pPr>
            <a:lvl2pPr marL="459306" indent="-230712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lvl2pPr>
            <a:lvl3pPr marL="687900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lvl3pPr>
            <a:lvl4pPr marL="916494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lvl4pPr>
            <a:lvl5pPr marL="1145089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9564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6999"/>
            <a:ext cx="5085589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6999"/>
            <a:ext cx="5085589" cy="426610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4912134"/>
            <a:ext cx="5084064" cy="75097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4912134"/>
            <a:ext cx="5084064" cy="750975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2" name="Rectangle 11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8402445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prstGeom prst="rect">
            <a:avLst/>
          </a:prstGeo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24" name="Rectangle 23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319465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3556000" y="13970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6197600" y="13970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7" name="Picture Placeholder 3"/>
          <p:cNvSpPr>
            <a:spLocks noGrp="1"/>
          </p:cNvSpPr>
          <p:nvPr>
            <p:ph type="pic" sz="quarter" idx="13"/>
          </p:nvPr>
        </p:nvSpPr>
        <p:spPr>
          <a:xfrm>
            <a:off x="8839200" y="1397000"/>
            <a:ext cx="2438400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>
          <a:xfrm>
            <a:off x="914400" y="2982317"/>
            <a:ext cx="2441448" cy="105875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Text Placeholder 7"/>
          <p:cNvSpPr>
            <a:spLocks noGrp="1"/>
          </p:cNvSpPr>
          <p:nvPr>
            <p:ph type="body" sz="quarter" idx="20"/>
          </p:nvPr>
        </p:nvSpPr>
        <p:spPr>
          <a:xfrm>
            <a:off x="3554984" y="2982317"/>
            <a:ext cx="2441448" cy="1058751"/>
          </a:xfrm>
          <a:prstGeom prst="rect">
            <a:avLst/>
          </a:prstGeom>
          <a:solidFill>
            <a:schemeClr val="accent3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6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6195568" y="2982317"/>
            <a:ext cx="2441448" cy="1058751"/>
          </a:xfrm>
          <a:prstGeom prst="rect">
            <a:avLst/>
          </a:prstGeom>
          <a:solidFill>
            <a:schemeClr val="accent5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7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8836152" y="2982317"/>
            <a:ext cx="2441448" cy="1058751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8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2441448" cy="171355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Content Placeholder 13"/>
          <p:cNvSpPr>
            <a:spLocks noGrp="1"/>
          </p:cNvSpPr>
          <p:nvPr>
            <p:ph sz="quarter" idx="24"/>
          </p:nvPr>
        </p:nvSpPr>
        <p:spPr>
          <a:xfrm>
            <a:off x="3554984" y="4212305"/>
            <a:ext cx="2441448" cy="1713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0" name="Content Placeholder 13"/>
          <p:cNvSpPr>
            <a:spLocks noGrp="1"/>
          </p:cNvSpPr>
          <p:nvPr>
            <p:ph sz="quarter" idx="25"/>
          </p:nvPr>
        </p:nvSpPr>
        <p:spPr>
          <a:xfrm>
            <a:off x="6195568" y="4212305"/>
            <a:ext cx="2441448" cy="1713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Content Placeholder 13"/>
          <p:cNvSpPr>
            <a:spLocks noGrp="1"/>
          </p:cNvSpPr>
          <p:nvPr>
            <p:ph sz="quarter" idx="26"/>
          </p:nvPr>
        </p:nvSpPr>
        <p:spPr>
          <a:xfrm>
            <a:off x="8836152" y="4212305"/>
            <a:ext cx="2441448" cy="1713558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4"/>
          <p:cNvSpPr>
            <a:spLocks noGrp="1"/>
          </p:cNvSpPr>
          <p:nvPr>
            <p:ph type="body" sz="quarter" idx="27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796690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4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21" name="Rectangle 20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6215813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3328416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 dirty="0"/>
            </a:lvl1pPr>
          </a:lstStyle>
          <a:p>
            <a:pPr marL="0" lvl="0" indent="0" algn="ctr">
              <a:buNone/>
            </a:pPr>
            <a:endParaRPr lang="en-US" dirty="0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4431792" y="1397000"/>
            <a:ext cx="3328416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6" name="Picture Placeholder 3"/>
          <p:cNvSpPr>
            <a:spLocks noGrp="1"/>
          </p:cNvSpPr>
          <p:nvPr>
            <p:ph type="pic" sz="quarter" idx="12"/>
          </p:nvPr>
        </p:nvSpPr>
        <p:spPr>
          <a:xfrm>
            <a:off x="7949184" y="1397000"/>
            <a:ext cx="3328416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2982317"/>
            <a:ext cx="3328416" cy="1058751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4431792" y="2982317"/>
            <a:ext cx="3328416" cy="1058751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4" name="Text Placeholder 7"/>
          <p:cNvSpPr>
            <a:spLocks noGrp="1"/>
          </p:cNvSpPr>
          <p:nvPr>
            <p:ph type="body" sz="quarter" idx="23"/>
          </p:nvPr>
        </p:nvSpPr>
        <p:spPr>
          <a:xfrm>
            <a:off x="7949184" y="2982317"/>
            <a:ext cx="3328416" cy="1058751"/>
          </a:xfrm>
          <a:prstGeom prst="rect">
            <a:avLst/>
          </a:prstGeom>
          <a:solidFill>
            <a:schemeClr val="bg2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3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3328416" cy="1750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Content Placeholder 13"/>
          <p:cNvSpPr>
            <a:spLocks noGrp="1"/>
          </p:cNvSpPr>
          <p:nvPr>
            <p:ph sz="quarter" idx="19"/>
          </p:nvPr>
        </p:nvSpPr>
        <p:spPr>
          <a:xfrm>
            <a:off x="4431792" y="4212305"/>
            <a:ext cx="3328416" cy="1750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Content Placeholder 13"/>
          <p:cNvSpPr>
            <a:spLocks noGrp="1"/>
          </p:cNvSpPr>
          <p:nvPr>
            <p:ph sz="quarter" idx="20"/>
          </p:nvPr>
        </p:nvSpPr>
        <p:spPr>
          <a:xfrm>
            <a:off x="7949184" y="4212305"/>
            <a:ext cx="3328416" cy="175069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465536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4" name="Picture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1551650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Bar Text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914400" y="1397000"/>
            <a:ext cx="5085589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1"/>
          </p:nvPr>
        </p:nvSpPr>
        <p:spPr>
          <a:xfrm>
            <a:off x="6192011" y="1397000"/>
            <a:ext cx="5085589" cy="264406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vert="horz" lIns="0" tIns="0" rIns="0" bIns="0" rtlCol="0" anchor="ctr">
            <a:normAutofit/>
          </a:bodyPr>
          <a:lstStyle>
            <a:lvl1pPr>
              <a:defRPr lang="en-US" sz="1400"/>
            </a:lvl1pPr>
          </a:lstStyle>
          <a:p>
            <a:pPr marL="0" lvl="0" indent="0" algn="ctr">
              <a:buNone/>
            </a:pPr>
            <a:endParaRPr lang="en-US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21"/>
          </p:nvPr>
        </p:nvSpPr>
        <p:spPr>
          <a:xfrm>
            <a:off x="914400" y="3290093"/>
            <a:ext cx="5084064" cy="750975"/>
          </a:xfrm>
          <a:prstGeom prst="rect">
            <a:avLst/>
          </a:prstGeom>
          <a:solidFill>
            <a:schemeClr val="accent1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9" name="Text Placeholder 7"/>
          <p:cNvSpPr>
            <a:spLocks noGrp="1"/>
          </p:cNvSpPr>
          <p:nvPr>
            <p:ph type="body" sz="quarter" idx="22"/>
          </p:nvPr>
        </p:nvSpPr>
        <p:spPr>
          <a:xfrm>
            <a:off x="6193536" y="3290093"/>
            <a:ext cx="5084064" cy="750975"/>
          </a:xfrm>
          <a:prstGeom prst="rect">
            <a:avLst/>
          </a:prstGeom>
          <a:solidFill>
            <a:schemeClr val="accent4">
              <a:alpha val="80000"/>
            </a:schemeClr>
          </a:solidFill>
        </p:spPr>
        <p:txBody>
          <a:bodyPr lIns="182880" tIns="91440" rIns="182880" bIns="91440" anchor="b" anchorCtr="0">
            <a:spAutoFit/>
          </a:bodyPr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0" indent="0">
              <a:buFont typeface="Arial" panose="020B0604020202020204" pitchFamily="34" charset="0"/>
              <a:buNone/>
              <a:defRPr sz="1400">
                <a:solidFill>
                  <a:srgbClr val="FFFFFF"/>
                </a:solidFill>
              </a:defRPr>
            </a:lvl2pPr>
            <a:lvl3pPr marL="342900" indent="-171450">
              <a:defRPr sz="1400">
                <a:solidFill>
                  <a:srgbClr val="FFFFFF"/>
                </a:solidFill>
              </a:defRPr>
            </a:lvl3pPr>
            <a:lvl4pPr marL="514350" indent="-171450">
              <a:defRPr sz="1400">
                <a:solidFill>
                  <a:srgbClr val="FFFFFF"/>
                </a:solidFill>
              </a:defRPr>
            </a:lvl4pPr>
            <a:lvl5pPr marL="742950" indent="-228600">
              <a:defRPr sz="1400">
                <a:solidFill>
                  <a:srgbClr val="FFFFFF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</p:txBody>
      </p:sp>
      <p:sp>
        <p:nvSpPr>
          <p:cNvPr id="11" name="Content Placeholder 13"/>
          <p:cNvSpPr>
            <a:spLocks noGrp="1"/>
          </p:cNvSpPr>
          <p:nvPr>
            <p:ph sz="quarter" idx="18"/>
          </p:nvPr>
        </p:nvSpPr>
        <p:spPr>
          <a:xfrm>
            <a:off x="914400" y="4212305"/>
            <a:ext cx="5084064" cy="17030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Content Placeholder 13"/>
          <p:cNvSpPr>
            <a:spLocks noGrp="1"/>
          </p:cNvSpPr>
          <p:nvPr>
            <p:ph sz="quarter" idx="19"/>
          </p:nvPr>
        </p:nvSpPr>
        <p:spPr>
          <a:xfrm>
            <a:off x="6193536" y="4212305"/>
            <a:ext cx="5084064" cy="1703066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00"/>
            </a:lvl1pPr>
            <a:lvl2pPr marL="171450" indent="-171450">
              <a:buFont typeface="Arial" panose="020B0604020202020204" pitchFamily="34" charset="0"/>
              <a:buChar char="•"/>
              <a:defRPr sz="1400"/>
            </a:lvl2pPr>
            <a:lvl3pPr marL="342900" indent="-171450">
              <a:defRPr sz="1400"/>
            </a:lvl3pPr>
            <a:lvl4pPr marL="514350" indent="-171450">
              <a:defRPr sz="1400"/>
            </a:lvl4pPr>
            <a:lvl5pPr>
              <a:defRPr sz="14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ext Placeholder 4"/>
          <p:cNvSpPr>
            <a:spLocks noGrp="1"/>
          </p:cNvSpPr>
          <p:nvPr>
            <p:ph type="body" sz="quarter" idx="23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428127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51" name="Picture 5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52" name="Rectangle 51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064904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3483710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546239" y="1639789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392033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7454562" y="1639789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1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9300356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2" name="Content Placeholder 13"/>
          <p:cNvSpPr>
            <a:spLocks noGrp="1"/>
          </p:cNvSpPr>
          <p:nvPr>
            <p:ph sz="quarter" idx="24" hasCustomPrompt="1"/>
          </p:nvPr>
        </p:nvSpPr>
        <p:spPr>
          <a:xfrm>
            <a:off x="10362885" y="1639789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3483710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4546239" y="3153547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6392033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7454562" y="3153547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9" name="Picture Placeholder 3"/>
          <p:cNvSpPr>
            <a:spLocks noGrp="1"/>
          </p:cNvSpPr>
          <p:nvPr>
            <p:ph type="pic" sz="quarter" idx="31"/>
          </p:nvPr>
        </p:nvSpPr>
        <p:spPr>
          <a:xfrm>
            <a:off x="9300356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0" name="Content Placeholder 13"/>
          <p:cNvSpPr>
            <a:spLocks noGrp="1"/>
          </p:cNvSpPr>
          <p:nvPr>
            <p:ph sz="quarter" idx="32" hasCustomPrompt="1"/>
          </p:nvPr>
        </p:nvSpPr>
        <p:spPr>
          <a:xfrm>
            <a:off x="10362885" y="3153547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3483710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4546239" y="4667304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6392033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7454562" y="4667304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7" name="Picture Placeholder 3"/>
          <p:cNvSpPr>
            <a:spLocks noGrp="1"/>
          </p:cNvSpPr>
          <p:nvPr>
            <p:ph type="pic" sz="quarter" idx="39"/>
          </p:nvPr>
        </p:nvSpPr>
        <p:spPr>
          <a:xfrm>
            <a:off x="9300356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bg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8" name="Content Placeholder 13"/>
          <p:cNvSpPr>
            <a:spLocks noGrp="1"/>
          </p:cNvSpPr>
          <p:nvPr>
            <p:ph sz="quarter" idx="40" hasCustomPrompt="1"/>
          </p:nvPr>
        </p:nvSpPr>
        <p:spPr>
          <a:xfrm>
            <a:off x="10362885" y="4667304"/>
            <a:ext cx="137922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52" name="Picture 5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53" name="Rectangle 52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808962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26" name="Rectangle 25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995786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no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219200"/>
            <a:ext cx="10363200" cy="4627563"/>
          </a:xfrm>
          <a:prstGeom prst="rect">
            <a:avLst/>
          </a:prstGeo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2pPr>
            <a:lvl3pPr marL="476239" indent="-24764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3pPr>
            <a:lvl4pPr marL="685783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8" name="Rectangle 7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3266323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9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9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9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153547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153548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153547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153547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153547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1" name="Picture Placeholder 3"/>
          <p:cNvSpPr>
            <a:spLocks noGrp="1"/>
          </p:cNvSpPr>
          <p:nvPr>
            <p:ph type="pic" sz="quarter" idx="33"/>
          </p:nvPr>
        </p:nvSpPr>
        <p:spPr>
          <a:xfrm>
            <a:off x="575387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2" name="Content Placeholder 13"/>
          <p:cNvSpPr>
            <a:spLocks noGrp="1"/>
          </p:cNvSpPr>
          <p:nvPr>
            <p:ph sz="quarter" idx="34" hasCustomPrompt="1"/>
          </p:nvPr>
        </p:nvSpPr>
        <p:spPr>
          <a:xfrm>
            <a:off x="1637916" y="4667304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3" name="Picture Placeholder 3"/>
          <p:cNvSpPr>
            <a:spLocks noGrp="1"/>
          </p:cNvSpPr>
          <p:nvPr>
            <p:ph type="pic" sz="quarter" idx="35"/>
          </p:nvPr>
        </p:nvSpPr>
        <p:spPr>
          <a:xfrm>
            <a:off x="4360325" y="4667305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4" name="Content Placeholder 13"/>
          <p:cNvSpPr>
            <a:spLocks noGrp="1"/>
          </p:cNvSpPr>
          <p:nvPr>
            <p:ph sz="quarter" idx="36" hasCustomPrompt="1"/>
          </p:nvPr>
        </p:nvSpPr>
        <p:spPr>
          <a:xfrm>
            <a:off x="5426633" y="4667304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5" name="Picture Placeholder 3"/>
          <p:cNvSpPr>
            <a:spLocks noGrp="1"/>
          </p:cNvSpPr>
          <p:nvPr>
            <p:ph type="pic" sz="quarter" idx="37"/>
          </p:nvPr>
        </p:nvSpPr>
        <p:spPr>
          <a:xfrm>
            <a:off x="8145262" y="4667304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46" name="Content Placeholder 13"/>
          <p:cNvSpPr>
            <a:spLocks noGrp="1"/>
          </p:cNvSpPr>
          <p:nvPr>
            <p:ph sz="quarter" idx="38" hasCustomPrompt="1"/>
          </p:nvPr>
        </p:nvSpPr>
        <p:spPr>
          <a:xfrm>
            <a:off x="9215349" y="4667304"/>
            <a:ext cx="2314408" cy="978408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25" name="Rectangle 24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419808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20" name="Rectangle 19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0326587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 Team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1637916" y="1639788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360325" y="1639790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5426633" y="1639788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8145262" y="1639789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9215349" y="1639788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1637916" y="3886575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4360325" y="3886577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5426633" y="3886575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7" name="Picture Placeholder 3"/>
          <p:cNvSpPr>
            <a:spLocks noGrp="1"/>
          </p:cNvSpPr>
          <p:nvPr>
            <p:ph type="pic" sz="quarter" idx="29"/>
          </p:nvPr>
        </p:nvSpPr>
        <p:spPr>
          <a:xfrm>
            <a:off x="8145262" y="3886576"/>
            <a:ext cx="914400" cy="914400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8" name="Content Placeholder 13"/>
          <p:cNvSpPr>
            <a:spLocks noGrp="1"/>
          </p:cNvSpPr>
          <p:nvPr>
            <p:ph sz="quarter" idx="30" hasCustomPrompt="1"/>
          </p:nvPr>
        </p:nvSpPr>
        <p:spPr>
          <a:xfrm>
            <a:off x="9215349" y="3886575"/>
            <a:ext cx="231440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7" name="Picture 1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9" name="Rectangle 18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29925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9439107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5" name="Rectangle 14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2807749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575387" y="1639790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2295374" y="1639788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6279803" y="1639790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8003569" y="1639788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3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575387" y="3886577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4" name="Content Placeholder 13"/>
          <p:cNvSpPr>
            <a:spLocks noGrp="1"/>
          </p:cNvSpPr>
          <p:nvPr>
            <p:ph sz="quarter" idx="26" hasCustomPrompt="1"/>
          </p:nvPr>
        </p:nvSpPr>
        <p:spPr>
          <a:xfrm>
            <a:off x="2295374" y="3886575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5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6279803" y="3886577"/>
            <a:ext cx="1534154" cy="1534154"/>
          </a:xfrm>
          <a:prstGeom prst="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6" name="Content Placeholder 13"/>
          <p:cNvSpPr>
            <a:spLocks noGrp="1"/>
          </p:cNvSpPr>
          <p:nvPr>
            <p:ph sz="quarter" idx="28" hasCustomPrompt="1"/>
          </p:nvPr>
        </p:nvSpPr>
        <p:spPr>
          <a:xfrm>
            <a:off x="8003569" y="3886575"/>
            <a:ext cx="3558678" cy="1942241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80000"/>
              </a:lnSpc>
              <a:buNone/>
              <a:defRPr sz="14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200" i="1"/>
            </a:lvl2pPr>
            <a:lvl3pPr marL="0" indent="0">
              <a:buNone/>
              <a:defRPr sz="12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7825308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564225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575387" y="3256992"/>
            <a:ext cx="3376937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5349163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4360325" y="3256992"/>
            <a:ext cx="3376937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9134100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8145262" y="3256992"/>
            <a:ext cx="3376937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626356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Subtitl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49" name="Text Placeholder 4"/>
          <p:cNvSpPr>
            <a:spLocks noGrp="1"/>
          </p:cNvSpPr>
          <p:nvPr>
            <p:ph type="body" sz="quarter" idx="41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7" name="Rectangle 16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760829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 Team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0"/>
          </p:nvPr>
        </p:nvSpPr>
        <p:spPr>
          <a:xfrm>
            <a:off x="1221602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1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4" name="Content Placeholder 13"/>
          <p:cNvSpPr>
            <a:spLocks noGrp="1"/>
          </p:cNvSpPr>
          <p:nvPr>
            <p:ph sz="quarter" idx="18" hasCustomPrompt="1"/>
          </p:nvPr>
        </p:nvSpPr>
        <p:spPr>
          <a:xfrm>
            <a:off x="719254" y="3256992"/>
            <a:ext cx="2403956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7" name="Picture Placeholder 3"/>
          <p:cNvSpPr>
            <a:spLocks noGrp="1"/>
          </p:cNvSpPr>
          <p:nvPr>
            <p:ph type="pic" sz="quarter" idx="19"/>
          </p:nvPr>
        </p:nvSpPr>
        <p:spPr>
          <a:xfrm>
            <a:off x="4025464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3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28" name="Content Placeholder 13"/>
          <p:cNvSpPr>
            <a:spLocks noGrp="1"/>
          </p:cNvSpPr>
          <p:nvPr>
            <p:ph sz="quarter" idx="20" hasCustomPrompt="1"/>
          </p:nvPr>
        </p:nvSpPr>
        <p:spPr>
          <a:xfrm>
            <a:off x="3523116" y="3256992"/>
            <a:ext cx="2403956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29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829326" y="1639790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accent5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30" name="Content Placeholder 13"/>
          <p:cNvSpPr>
            <a:spLocks noGrp="1"/>
          </p:cNvSpPr>
          <p:nvPr>
            <p:ph sz="quarter" idx="22" hasCustomPrompt="1"/>
          </p:nvPr>
        </p:nvSpPr>
        <p:spPr>
          <a:xfrm>
            <a:off x="6326978" y="3256992"/>
            <a:ext cx="2403956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42"/>
          </p:nvPr>
        </p:nvSpPr>
        <p:spPr>
          <a:xfrm>
            <a:off x="9633189" y="1639789"/>
            <a:ext cx="1399260" cy="1399260"/>
          </a:xfrm>
          <a:prstGeom prst="ellipse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bg1">
                <a:lumMod val="50000"/>
                <a:alpha val="40000"/>
              </a:schemeClr>
            </a:solidFill>
          </a:ln>
          <a:effectLst>
            <a:outerShdw dist="25400" dir="5400000" algn="t" rotWithShape="0">
              <a:schemeClr val="tx2"/>
            </a:outerShdw>
          </a:effectLst>
        </p:spPr>
        <p:txBody>
          <a:bodyPr anchor="ctr" anchorCtr="0">
            <a:normAutofit/>
          </a:bodyPr>
          <a:lstStyle>
            <a:lvl1pPr marL="0" indent="0" algn="ctr">
              <a:buNone/>
              <a:defRPr sz="1050"/>
            </a:lvl1pPr>
          </a:lstStyle>
          <a:p>
            <a:endParaRPr lang="en-US" dirty="0"/>
          </a:p>
        </p:txBody>
      </p:sp>
      <p:sp>
        <p:nvSpPr>
          <p:cNvPr id="11" name="Content Placeholder 13"/>
          <p:cNvSpPr>
            <a:spLocks noGrp="1"/>
          </p:cNvSpPr>
          <p:nvPr>
            <p:ph sz="quarter" idx="43" hasCustomPrompt="1"/>
          </p:nvPr>
        </p:nvSpPr>
        <p:spPr>
          <a:xfrm>
            <a:off x="9130841" y="3256992"/>
            <a:ext cx="2403956" cy="2403219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0000"/>
              </a:lnSpc>
              <a:buNone/>
              <a:defRPr sz="200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0" indent="0" algn="ctr">
              <a:lnSpc>
                <a:spcPct val="90000"/>
              </a:lnSpc>
              <a:spcBef>
                <a:spcPts val="0"/>
              </a:spcBef>
              <a:spcAft>
                <a:spcPts val="800"/>
              </a:spcAft>
              <a:buFont typeface="Arial" panose="020B0604020202020204" pitchFamily="34" charset="0"/>
              <a:buNone/>
              <a:defRPr sz="1400" i="1"/>
            </a:lvl2pPr>
            <a:lvl3pPr marL="0" indent="0" algn="ctr">
              <a:buNone/>
              <a:defRPr sz="1400"/>
            </a:lvl3pPr>
            <a:lvl4pPr marL="514350" indent="-171450"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First </a:t>
            </a:r>
            <a:r>
              <a:rPr lang="en-US" dirty="0" err="1"/>
              <a:t>Lastname</a:t>
            </a:r>
            <a:endParaRPr lang="en-US" dirty="0"/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6" name="Rectangle 15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4552547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048256" y="1746504"/>
            <a:ext cx="8095488" cy="1682509"/>
          </a:xfrm>
          <a:prstGeom prst="rect">
            <a:avLst/>
          </a:prstGeo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077005" y="3447301"/>
            <a:ext cx="4009710" cy="1675338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Rectangle 3"/>
          <p:cNvSpPr/>
          <p:nvPr userDrawn="1"/>
        </p:nvSpPr>
        <p:spPr>
          <a:xfrm>
            <a:off x="2028749" y="0"/>
            <a:ext cx="2048256" cy="1728216"/>
          </a:xfrm>
          <a:prstGeom prst="rect">
            <a:avLst/>
          </a:prstGeom>
          <a:solidFill>
            <a:schemeClr val="accent2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 userDrawn="1"/>
        </p:nvSpPr>
        <p:spPr>
          <a:xfrm>
            <a:off x="2028749" y="3419856"/>
            <a:ext cx="2048256" cy="1728216"/>
          </a:xfrm>
          <a:prstGeom prst="rect">
            <a:avLst/>
          </a:prstGeom>
          <a:solidFill>
            <a:schemeClr val="accent1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0" y="1705369"/>
            <a:ext cx="2048256" cy="1728216"/>
          </a:xfrm>
          <a:prstGeom prst="rect">
            <a:avLst/>
          </a:prstGeom>
          <a:solidFill>
            <a:schemeClr val="accent3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6057966" y="5139211"/>
            <a:ext cx="2048256" cy="1728216"/>
          </a:xfrm>
          <a:prstGeom prst="rect">
            <a:avLst/>
          </a:prstGeom>
          <a:solidFill>
            <a:schemeClr val="accent4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8105569" y="3419856"/>
            <a:ext cx="2048256" cy="1728216"/>
          </a:xfrm>
          <a:prstGeom prst="rect">
            <a:avLst/>
          </a:prstGeom>
          <a:solidFill>
            <a:schemeClr val="accent5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10143744" y="1709928"/>
            <a:ext cx="2048256" cy="1728216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2880" tIns="182880" rIns="182880" bIns="182880" rtlCol="0" anchor="b" anchorCtr="0"/>
          <a:lstStyle/>
          <a:p>
            <a:pPr algn="ctr"/>
            <a:endParaRPr lang="en-US" sz="1400" dirty="0">
              <a:solidFill>
                <a:srgbClr val="FFFFFF"/>
              </a:solidFill>
            </a:endParaRPr>
          </a:p>
        </p:txBody>
      </p:sp>
      <p:sp>
        <p:nvSpPr>
          <p:cNvPr id="11" name="Rectangle 10"/>
          <p:cNvSpPr/>
          <p:nvPr userDrawn="1"/>
        </p:nvSpPr>
        <p:spPr>
          <a:xfrm>
            <a:off x="525842" y="6461539"/>
            <a:ext cx="522207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Gateway House,</a:t>
            </a:r>
            <a:r>
              <a:rPr lang="en-US" sz="1400" baseline="0" dirty="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 Tollgate, Chandlers Ford, Hampshire, SO53 3TG</a:t>
            </a:r>
            <a:endParaRPr lang="en-US" sz="1400" dirty="0">
              <a:solidFill>
                <a:schemeClr val="tx1">
                  <a:lumMod val="90000"/>
                  <a:lumOff val="10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grpSp>
        <p:nvGrpSpPr>
          <p:cNvPr id="12" name="Group 11"/>
          <p:cNvGrpSpPr/>
          <p:nvPr userDrawn="1"/>
        </p:nvGrpSpPr>
        <p:grpSpPr>
          <a:xfrm>
            <a:off x="47788" y="6418224"/>
            <a:ext cx="436294" cy="436294"/>
            <a:chOff x="8421342" y="5264459"/>
            <a:chExt cx="436294" cy="436294"/>
          </a:xfrm>
        </p:grpSpPr>
        <p:sp>
          <p:nvSpPr>
            <p:cNvPr id="13" name="Oval 139"/>
            <p:cNvSpPr>
              <a:spLocks noChangeArrowheads="1"/>
            </p:cNvSpPr>
            <p:nvPr/>
          </p:nvSpPr>
          <p:spPr bwMode="auto">
            <a:xfrm>
              <a:off x="8421342" y="5264459"/>
              <a:ext cx="436294" cy="436294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  <p:sp>
          <p:nvSpPr>
            <p:cNvPr id="14" name="Freeform 140"/>
            <p:cNvSpPr>
              <a:spLocks noEditPoints="1"/>
            </p:cNvSpPr>
            <p:nvPr/>
          </p:nvSpPr>
          <p:spPr bwMode="auto">
            <a:xfrm>
              <a:off x="8548008" y="5350467"/>
              <a:ext cx="175143" cy="273661"/>
            </a:xfrm>
            <a:custGeom>
              <a:avLst/>
              <a:gdLst>
                <a:gd name="T0" fmla="*/ 155 w 155"/>
                <a:gd name="T1" fmla="*/ 76 h 242"/>
                <a:gd name="T2" fmla="*/ 155 w 155"/>
                <a:gd name="T3" fmla="*/ 76 h 242"/>
                <a:gd name="T4" fmla="*/ 78 w 155"/>
                <a:gd name="T5" fmla="*/ 0 h 242"/>
                <a:gd name="T6" fmla="*/ 0 w 155"/>
                <a:gd name="T7" fmla="*/ 76 h 242"/>
                <a:gd name="T8" fmla="*/ 0 w 155"/>
                <a:gd name="T9" fmla="*/ 76 h 242"/>
                <a:gd name="T10" fmla="*/ 0 w 155"/>
                <a:gd name="T11" fmla="*/ 79 h 242"/>
                <a:gd name="T12" fmla="*/ 46 w 155"/>
                <a:gd name="T13" fmla="*/ 156 h 242"/>
                <a:gd name="T14" fmla="*/ 78 w 155"/>
                <a:gd name="T15" fmla="*/ 242 h 242"/>
                <a:gd name="T16" fmla="*/ 109 w 155"/>
                <a:gd name="T17" fmla="*/ 156 h 242"/>
                <a:gd name="T18" fmla="*/ 155 w 155"/>
                <a:gd name="T19" fmla="*/ 79 h 242"/>
                <a:gd name="T20" fmla="*/ 155 w 155"/>
                <a:gd name="T21" fmla="*/ 76 h 242"/>
                <a:gd name="T22" fmla="*/ 78 w 155"/>
                <a:gd name="T23" fmla="*/ 100 h 242"/>
                <a:gd name="T24" fmla="*/ 54 w 155"/>
                <a:gd name="T25" fmla="*/ 76 h 242"/>
                <a:gd name="T26" fmla="*/ 78 w 155"/>
                <a:gd name="T27" fmla="*/ 53 h 242"/>
                <a:gd name="T28" fmla="*/ 101 w 155"/>
                <a:gd name="T29" fmla="*/ 76 h 242"/>
                <a:gd name="T30" fmla="*/ 78 w 155"/>
                <a:gd name="T31" fmla="*/ 100 h 2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5" h="242">
                  <a:moveTo>
                    <a:pt x="155" y="76"/>
                  </a:moveTo>
                  <a:cubicBezTo>
                    <a:pt x="155" y="76"/>
                    <a:pt x="155" y="76"/>
                    <a:pt x="155" y="76"/>
                  </a:cubicBezTo>
                  <a:cubicBezTo>
                    <a:pt x="153" y="34"/>
                    <a:pt x="119" y="1"/>
                    <a:pt x="78" y="0"/>
                  </a:cubicBezTo>
                  <a:cubicBezTo>
                    <a:pt x="36" y="1"/>
                    <a:pt x="2" y="34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7"/>
                    <a:pt x="0" y="78"/>
                    <a:pt x="0" y="79"/>
                  </a:cubicBezTo>
                  <a:cubicBezTo>
                    <a:pt x="0" y="111"/>
                    <a:pt x="26" y="130"/>
                    <a:pt x="46" y="156"/>
                  </a:cubicBezTo>
                  <a:cubicBezTo>
                    <a:pt x="70" y="186"/>
                    <a:pt x="78" y="242"/>
                    <a:pt x="78" y="242"/>
                  </a:cubicBezTo>
                  <a:cubicBezTo>
                    <a:pt x="78" y="242"/>
                    <a:pt x="86" y="186"/>
                    <a:pt x="109" y="156"/>
                  </a:cubicBezTo>
                  <a:cubicBezTo>
                    <a:pt x="129" y="130"/>
                    <a:pt x="155" y="111"/>
                    <a:pt x="155" y="79"/>
                  </a:cubicBezTo>
                  <a:cubicBezTo>
                    <a:pt x="155" y="78"/>
                    <a:pt x="155" y="77"/>
                    <a:pt x="155" y="76"/>
                  </a:cubicBezTo>
                  <a:close/>
                  <a:moveTo>
                    <a:pt x="78" y="100"/>
                  </a:moveTo>
                  <a:cubicBezTo>
                    <a:pt x="65" y="100"/>
                    <a:pt x="54" y="89"/>
                    <a:pt x="54" y="76"/>
                  </a:cubicBezTo>
                  <a:cubicBezTo>
                    <a:pt x="54" y="63"/>
                    <a:pt x="65" y="53"/>
                    <a:pt x="78" y="53"/>
                  </a:cubicBezTo>
                  <a:cubicBezTo>
                    <a:pt x="91" y="53"/>
                    <a:pt x="101" y="63"/>
                    <a:pt x="101" y="76"/>
                  </a:cubicBezTo>
                  <a:cubicBezTo>
                    <a:pt x="101" y="89"/>
                    <a:pt x="91" y="100"/>
                    <a:pt x="78" y="100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73460" y="4314506"/>
            <a:ext cx="436294" cy="436294"/>
            <a:chOff x="8421342" y="5903562"/>
            <a:chExt cx="436294" cy="436294"/>
          </a:xfrm>
        </p:grpSpPr>
        <p:sp>
          <p:nvSpPr>
            <p:cNvPr id="17" name="Oval 16"/>
            <p:cNvSpPr>
              <a:spLocks noChangeArrowheads="1"/>
            </p:cNvSpPr>
            <p:nvPr/>
          </p:nvSpPr>
          <p:spPr bwMode="auto">
            <a:xfrm>
              <a:off x="8421342" y="5903562"/>
              <a:ext cx="436294" cy="436294"/>
            </a:xfrm>
            <a:prstGeom prst="ellipse">
              <a:avLst/>
            </a:prstGeom>
            <a:noFill/>
            <a:ln w="19050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grpSp>
          <p:nvGrpSpPr>
            <p:cNvPr id="18" name="Group 17"/>
            <p:cNvGrpSpPr/>
            <p:nvPr/>
          </p:nvGrpSpPr>
          <p:grpSpPr>
            <a:xfrm>
              <a:off x="8522791" y="5970468"/>
              <a:ext cx="231529" cy="309951"/>
              <a:chOff x="8522791" y="5970468"/>
              <a:chExt cx="231529" cy="309951"/>
            </a:xfrm>
          </p:grpSpPr>
          <p:sp>
            <p:nvSpPr>
              <p:cNvPr id="19" name="Freeform 93"/>
              <p:cNvSpPr>
                <a:spLocks/>
              </p:cNvSpPr>
              <p:nvPr/>
            </p:nvSpPr>
            <p:spPr bwMode="auto">
              <a:xfrm>
                <a:off x="8522791" y="5999410"/>
                <a:ext cx="187651" cy="281009"/>
              </a:xfrm>
              <a:custGeom>
                <a:avLst/>
                <a:gdLst>
                  <a:gd name="T0" fmla="*/ 66 w 160"/>
                  <a:gd name="T1" fmla="*/ 62 h 239"/>
                  <a:gd name="T2" fmla="*/ 124 w 160"/>
                  <a:gd name="T3" fmla="*/ 162 h 239"/>
                  <a:gd name="T4" fmla="*/ 160 w 160"/>
                  <a:gd name="T5" fmla="*/ 224 h 239"/>
                  <a:gd name="T6" fmla="*/ 111 w 160"/>
                  <a:gd name="T7" fmla="*/ 228 h 239"/>
                  <a:gd name="T8" fmla="*/ 2 w 160"/>
                  <a:gd name="T9" fmla="*/ 38 h 239"/>
                  <a:gd name="T10" fmla="*/ 31 w 160"/>
                  <a:gd name="T11" fmla="*/ 0 h 239"/>
                  <a:gd name="T12" fmla="*/ 66 w 160"/>
                  <a:gd name="T13" fmla="*/ 62 h 2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0" h="239">
                    <a:moveTo>
                      <a:pt x="66" y="62"/>
                    </a:moveTo>
                    <a:cubicBezTo>
                      <a:pt x="31" y="83"/>
                      <a:pt x="85" y="184"/>
                      <a:pt x="124" y="162"/>
                    </a:cubicBezTo>
                    <a:cubicBezTo>
                      <a:pt x="131" y="173"/>
                      <a:pt x="153" y="212"/>
                      <a:pt x="160" y="224"/>
                    </a:cubicBezTo>
                    <a:cubicBezTo>
                      <a:pt x="143" y="233"/>
                      <a:pt x="130" y="239"/>
                      <a:pt x="111" y="228"/>
                    </a:cubicBezTo>
                    <a:cubicBezTo>
                      <a:pt x="58" y="198"/>
                      <a:pt x="0" y="98"/>
                      <a:pt x="2" y="38"/>
                    </a:cubicBezTo>
                    <a:cubicBezTo>
                      <a:pt x="2" y="17"/>
                      <a:pt x="15" y="9"/>
                      <a:pt x="31" y="0"/>
                    </a:cubicBezTo>
                    <a:cubicBezTo>
                      <a:pt x="37" y="12"/>
                      <a:pt x="60" y="50"/>
                      <a:pt x="66" y="62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0" name="Freeform 94"/>
              <p:cNvSpPr>
                <a:spLocks/>
              </p:cNvSpPr>
              <p:nvPr/>
            </p:nvSpPr>
            <p:spPr bwMode="auto">
              <a:xfrm>
                <a:off x="8562935" y="5970468"/>
                <a:ext cx="82155" cy="103628"/>
              </a:xfrm>
              <a:custGeom>
                <a:avLst/>
                <a:gdLst>
                  <a:gd name="T0" fmla="*/ 47 w 70"/>
                  <a:gd name="T1" fmla="*/ 85 h 88"/>
                  <a:gd name="T2" fmla="*/ 36 w 70"/>
                  <a:gd name="T3" fmla="*/ 83 h 88"/>
                  <a:gd name="T4" fmla="*/ 3 w 70"/>
                  <a:gd name="T5" fmla="*/ 24 h 88"/>
                  <a:gd name="T6" fmla="*/ 5 w 70"/>
                  <a:gd name="T7" fmla="*/ 13 h 88"/>
                  <a:gd name="T8" fmla="*/ 23 w 70"/>
                  <a:gd name="T9" fmla="*/ 3 h 88"/>
                  <a:gd name="T10" fmla="*/ 34 w 70"/>
                  <a:gd name="T11" fmla="*/ 6 h 88"/>
                  <a:gd name="T12" fmla="*/ 68 w 70"/>
                  <a:gd name="T13" fmla="*/ 64 h 88"/>
                  <a:gd name="T14" fmla="*/ 65 w 70"/>
                  <a:gd name="T15" fmla="*/ 75 h 88"/>
                  <a:gd name="T16" fmla="*/ 47 w 70"/>
                  <a:gd name="T17" fmla="*/ 85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88">
                    <a:moveTo>
                      <a:pt x="47" y="85"/>
                    </a:moveTo>
                    <a:cubicBezTo>
                      <a:pt x="44" y="88"/>
                      <a:pt x="39" y="86"/>
                      <a:pt x="36" y="83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0" y="20"/>
                      <a:pt x="2" y="15"/>
                      <a:pt x="5" y="1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27" y="0"/>
                      <a:pt x="32" y="2"/>
                      <a:pt x="34" y="6"/>
                    </a:cubicBezTo>
                    <a:cubicBezTo>
                      <a:pt x="68" y="64"/>
                      <a:pt x="68" y="64"/>
                      <a:pt x="68" y="64"/>
                    </a:cubicBezTo>
                    <a:cubicBezTo>
                      <a:pt x="70" y="68"/>
                      <a:pt x="69" y="73"/>
                      <a:pt x="65" y="75"/>
                    </a:cubicBezTo>
                    <a:cubicBezTo>
                      <a:pt x="47" y="85"/>
                      <a:pt x="47" y="85"/>
                      <a:pt x="47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  <p:sp>
            <p:nvSpPr>
              <p:cNvPr id="21" name="Freeform 95"/>
              <p:cNvSpPr>
                <a:spLocks/>
              </p:cNvSpPr>
              <p:nvPr/>
            </p:nvSpPr>
            <p:spPr bwMode="auto">
              <a:xfrm>
                <a:off x="8672165" y="6159052"/>
                <a:ext cx="82155" cy="102694"/>
              </a:xfrm>
              <a:custGeom>
                <a:avLst/>
                <a:gdLst>
                  <a:gd name="T0" fmla="*/ 47 w 70"/>
                  <a:gd name="T1" fmla="*/ 85 h 87"/>
                  <a:gd name="T2" fmla="*/ 36 w 70"/>
                  <a:gd name="T3" fmla="*/ 82 h 87"/>
                  <a:gd name="T4" fmla="*/ 2 w 70"/>
                  <a:gd name="T5" fmla="*/ 23 h 87"/>
                  <a:gd name="T6" fmla="*/ 5 w 70"/>
                  <a:gd name="T7" fmla="*/ 12 h 87"/>
                  <a:gd name="T8" fmla="*/ 23 w 70"/>
                  <a:gd name="T9" fmla="*/ 2 h 87"/>
                  <a:gd name="T10" fmla="*/ 34 w 70"/>
                  <a:gd name="T11" fmla="*/ 5 h 87"/>
                  <a:gd name="T12" fmla="*/ 68 w 70"/>
                  <a:gd name="T13" fmla="*/ 63 h 87"/>
                  <a:gd name="T14" fmla="*/ 65 w 70"/>
                  <a:gd name="T15" fmla="*/ 74 h 87"/>
                  <a:gd name="T16" fmla="*/ 47 w 70"/>
                  <a:gd name="T17" fmla="*/ 85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0" h="87">
                    <a:moveTo>
                      <a:pt x="47" y="85"/>
                    </a:moveTo>
                    <a:cubicBezTo>
                      <a:pt x="43" y="87"/>
                      <a:pt x="38" y="86"/>
                      <a:pt x="36" y="8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0" y="19"/>
                      <a:pt x="1" y="14"/>
                      <a:pt x="5" y="12"/>
                    </a:cubicBezTo>
                    <a:cubicBezTo>
                      <a:pt x="23" y="2"/>
                      <a:pt x="23" y="2"/>
                      <a:pt x="23" y="2"/>
                    </a:cubicBezTo>
                    <a:cubicBezTo>
                      <a:pt x="27" y="0"/>
                      <a:pt x="32" y="1"/>
                      <a:pt x="34" y="5"/>
                    </a:cubicBezTo>
                    <a:cubicBezTo>
                      <a:pt x="68" y="63"/>
                      <a:pt x="68" y="63"/>
                      <a:pt x="68" y="63"/>
                    </a:cubicBezTo>
                    <a:cubicBezTo>
                      <a:pt x="70" y="67"/>
                      <a:pt x="69" y="72"/>
                      <a:pt x="65" y="74"/>
                    </a:cubicBezTo>
                    <a:cubicBezTo>
                      <a:pt x="47" y="85"/>
                      <a:pt x="47" y="85"/>
                      <a:pt x="47" y="85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sz="1800"/>
              </a:p>
            </p:txBody>
          </p:sp>
        </p:grpSp>
      </p:grpSp>
      <p:sp>
        <p:nvSpPr>
          <p:cNvPr id="22" name="Rectangle 21"/>
          <p:cNvSpPr/>
          <p:nvPr userDrawn="1"/>
        </p:nvSpPr>
        <p:spPr>
          <a:xfrm>
            <a:off x="538635" y="6055757"/>
            <a:ext cx="246413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facebook.com/ProcessFlows</a:t>
            </a:r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73460" y="6012058"/>
            <a:ext cx="436294" cy="436294"/>
            <a:chOff x="8421342" y="3986251"/>
            <a:chExt cx="436294" cy="436294"/>
          </a:xfrm>
        </p:grpSpPr>
        <p:sp>
          <p:nvSpPr>
            <p:cNvPr id="24" name="Freeform 104"/>
            <p:cNvSpPr>
              <a:spLocks/>
            </p:cNvSpPr>
            <p:nvPr/>
          </p:nvSpPr>
          <p:spPr bwMode="auto">
            <a:xfrm>
              <a:off x="8421342" y="3986251"/>
              <a:ext cx="436294" cy="436294"/>
            </a:xfrm>
            <a:custGeom>
              <a:avLst/>
              <a:gdLst>
                <a:gd name="T0" fmla="*/ 47 w 320"/>
                <a:gd name="T1" fmla="*/ 273 h 320"/>
                <a:gd name="T2" fmla="*/ 160 w 320"/>
                <a:gd name="T3" fmla="*/ 320 h 320"/>
                <a:gd name="T4" fmla="*/ 273 w 320"/>
                <a:gd name="T5" fmla="*/ 273 h 320"/>
                <a:gd name="T6" fmla="*/ 320 w 320"/>
                <a:gd name="T7" fmla="*/ 160 h 320"/>
                <a:gd name="T8" fmla="*/ 273 w 320"/>
                <a:gd name="T9" fmla="*/ 47 h 320"/>
                <a:gd name="T10" fmla="*/ 160 w 320"/>
                <a:gd name="T11" fmla="*/ 0 h 320"/>
                <a:gd name="T12" fmla="*/ 47 w 320"/>
                <a:gd name="T13" fmla="*/ 47 h 320"/>
                <a:gd name="T14" fmla="*/ 0 w 320"/>
                <a:gd name="T15" fmla="*/ 160 h 320"/>
                <a:gd name="T16" fmla="*/ 47 w 320"/>
                <a:gd name="T17" fmla="*/ 2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320">
                  <a:moveTo>
                    <a:pt x="47" y="273"/>
                  </a:moveTo>
                  <a:cubicBezTo>
                    <a:pt x="77" y="303"/>
                    <a:pt x="117" y="320"/>
                    <a:pt x="160" y="320"/>
                  </a:cubicBezTo>
                  <a:cubicBezTo>
                    <a:pt x="202" y="320"/>
                    <a:pt x="243" y="303"/>
                    <a:pt x="273" y="273"/>
                  </a:cubicBezTo>
                  <a:cubicBezTo>
                    <a:pt x="303" y="243"/>
                    <a:pt x="320" y="203"/>
                    <a:pt x="320" y="160"/>
                  </a:cubicBezTo>
                  <a:cubicBezTo>
                    <a:pt x="320" y="117"/>
                    <a:pt x="303" y="77"/>
                    <a:pt x="273" y="47"/>
                  </a:cubicBezTo>
                  <a:cubicBezTo>
                    <a:pt x="243" y="17"/>
                    <a:pt x="202" y="0"/>
                    <a:pt x="160" y="0"/>
                  </a:cubicBezTo>
                  <a:cubicBezTo>
                    <a:pt x="117" y="0"/>
                    <a:pt x="77" y="17"/>
                    <a:pt x="47" y="47"/>
                  </a:cubicBezTo>
                  <a:cubicBezTo>
                    <a:pt x="16" y="77"/>
                    <a:pt x="0" y="117"/>
                    <a:pt x="0" y="160"/>
                  </a:cubicBezTo>
                  <a:cubicBezTo>
                    <a:pt x="0" y="203"/>
                    <a:pt x="16" y="243"/>
                    <a:pt x="47" y="273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5" name="Freeform 101"/>
            <p:cNvSpPr>
              <a:spLocks/>
            </p:cNvSpPr>
            <p:nvPr/>
          </p:nvSpPr>
          <p:spPr bwMode="auto">
            <a:xfrm>
              <a:off x="8571456" y="4064174"/>
              <a:ext cx="136067" cy="280448"/>
            </a:xfrm>
            <a:custGeom>
              <a:avLst/>
              <a:gdLst>
                <a:gd name="T0" fmla="*/ 30 w 120"/>
                <a:gd name="T1" fmla="*/ 248 h 248"/>
                <a:gd name="T2" fmla="*/ 30 w 120"/>
                <a:gd name="T3" fmla="*/ 132 h 248"/>
                <a:gd name="T4" fmla="*/ 0 w 120"/>
                <a:gd name="T5" fmla="*/ 132 h 248"/>
                <a:gd name="T6" fmla="*/ 0 w 120"/>
                <a:gd name="T7" fmla="*/ 90 h 248"/>
                <a:gd name="T8" fmla="*/ 30 w 120"/>
                <a:gd name="T9" fmla="*/ 90 h 248"/>
                <a:gd name="T10" fmla="*/ 30 w 120"/>
                <a:gd name="T11" fmla="*/ 54 h 248"/>
                <a:gd name="T12" fmla="*/ 91 w 120"/>
                <a:gd name="T13" fmla="*/ 0 h 248"/>
                <a:gd name="T14" fmla="*/ 120 w 120"/>
                <a:gd name="T15" fmla="*/ 2 h 248"/>
                <a:gd name="T16" fmla="*/ 119 w 120"/>
                <a:gd name="T17" fmla="*/ 41 h 248"/>
                <a:gd name="T18" fmla="*/ 92 w 120"/>
                <a:gd name="T19" fmla="*/ 41 h 248"/>
                <a:gd name="T20" fmla="*/ 75 w 120"/>
                <a:gd name="T21" fmla="*/ 59 h 248"/>
                <a:gd name="T22" fmla="*/ 75 w 120"/>
                <a:gd name="T23" fmla="*/ 90 h 248"/>
                <a:gd name="T24" fmla="*/ 120 w 120"/>
                <a:gd name="T25" fmla="*/ 90 h 248"/>
                <a:gd name="T26" fmla="*/ 118 w 120"/>
                <a:gd name="T27" fmla="*/ 132 h 248"/>
                <a:gd name="T28" fmla="*/ 75 w 120"/>
                <a:gd name="T29" fmla="*/ 132 h 248"/>
                <a:gd name="T30" fmla="*/ 75 w 120"/>
                <a:gd name="T31" fmla="*/ 248 h 248"/>
                <a:gd name="T32" fmla="*/ 30 w 120"/>
                <a:gd name="T33" fmla="*/ 248 h 2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20" h="248">
                  <a:moveTo>
                    <a:pt x="30" y="248"/>
                  </a:moveTo>
                  <a:cubicBezTo>
                    <a:pt x="30" y="132"/>
                    <a:pt x="30" y="132"/>
                    <a:pt x="30" y="132"/>
                  </a:cubicBezTo>
                  <a:cubicBezTo>
                    <a:pt x="0" y="132"/>
                    <a:pt x="0" y="132"/>
                    <a:pt x="0" y="132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30" y="90"/>
                    <a:pt x="30" y="90"/>
                    <a:pt x="30" y="90"/>
                  </a:cubicBezTo>
                  <a:cubicBezTo>
                    <a:pt x="30" y="90"/>
                    <a:pt x="30" y="73"/>
                    <a:pt x="30" y="54"/>
                  </a:cubicBezTo>
                  <a:cubicBezTo>
                    <a:pt x="30" y="26"/>
                    <a:pt x="49" y="0"/>
                    <a:pt x="91" y="0"/>
                  </a:cubicBezTo>
                  <a:cubicBezTo>
                    <a:pt x="107" y="0"/>
                    <a:pt x="120" y="2"/>
                    <a:pt x="120" y="2"/>
                  </a:cubicBezTo>
                  <a:cubicBezTo>
                    <a:pt x="119" y="41"/>
                    <a:pt x="119" y="41"/>
                    <a:pt x="119" y="41"/>
                  </a:cubicBezTo>
                  <a:cubicBezTo>
                    <a:pt x="119" y="41"/>
                    <a:pt x="106" y="41"/>
                    <a:pt x="92" y="41"/>
                  </a:cubicBezTo>
                  <a:cubicBezTo>
                    <a:pt x="77" y="41"/>
                    <a:pt x="75" y="48"/>
                    <a:pt x="75" y="59"/>
                  </a:cubicBezTo>
                  <a:cubicBezTo>
                    <a:pt x="75" y="68"/>
                    <a:pt x="75" y="40"/>
                    <a:pt x="75" y="90"/>
                  </a:cubicBezTo>
                  <a:cubicBezTo>
                    <a:pt x="120" y="90"/>
                    <a:pt x="120" y="90"/>
                    <a:pt x="120" y="90"/>
                  </a:cubicBezTo>
                  <a:cubicBezTo>
                    <a:pt x="118" y="132"/>
                    <a:pt x="118" y="132"/>
                    <a:pt x="118" y="132"/>
                  </a:cubicBezTo>
                  <a:cubicBezTo>
                    <a:pt x="75" y="132"/>
                    <a:pt x="75" y="132"/>
                    <a:pt x="75" y="132"/>
                  </a:cubicBezTo>
                  <a:cubicBezTo>
                    <a:pt x="75" y="248"/>
                    <a:pt x="75" y="248"/>
                    <a:pt x="75" y="248"/>
                  </a:cubicBezTo>
                  <a:lnTo>
                    <a:pt x="30" y="248"/>
                  </a:ln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26" name="Rectangle 25"/>
          <p:cNvSpPr/>
          <p:nvPr userDrawn="1"/>
        </p:nvSpPr>
        <p:spPr>
          <a:xfrm>
            <a:off x="538635" y="4800708"/>
            <a:ext cx="1398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@ProcessFlows</a:t>
            </a:r>
          </a:p>
        </p:txBody>
      </p:sp>
      <p:grpSp>
        <p:nvGrpSpPr>
          <p:cNvPr id="27" name="Group 26"/>
          <p:cNvGrpSpPr/>
          <p:nvPr userDrawn="1"/>
        </p:nvGrpSpPr>
        <p:grpSpPr>
          <a:xfrm>
            <a:off x="73460" y="4757201"/>
            <a:ext cx="436294" cy="436294"/>
            <a:chOff x="8421342" y="4625355"/>
            <a:chExt cx="436294" cy="436294"/>
          </a:xfrm>
        </p:grpSpPr>
        <p:sp>
          <p:nvSpPr>
            <p:cNvPr id="28" name="Freeform 104"/>
            <p:cNvSpPr>
              <a:spLocks/>
            </p:cNvSpPr>
            <p:nvPr/>
          </p:nvSpPr>
          <p:spPr bwMode="auto">
            <a:xfrm>
              <a:off x="8421342" y="4625355"/>
              <a:ext cx="436294" cy="436294"/>
            </a:xfrm>
            <a:custGeom>
              <a:avLst/>
              <a:gdLst>
                <a:gd name="T0" fmla="*/ 47 w 320"/>
                <a:gd name="T1" fmla="*/ 273 h 320"/>
                <a:gd name="T2" fmla="*/ 160 w 320"/>
                <a:gd name="T3" fmla="*/ 320 h 320"/>
                <a:gd name="T4" fmla="*/ 273 w 320"/>
                <a:gd name="T5" fmla="*/ 273 h 320"/>
                <a:gd name="T6" fmla="*/ 320 w 320"/>
                <a:gd name="T7" fmla="*/ 160 h 320"/>
                <a:gd name="T8" fmla="*/ 273 w 320"/>
                <a:gd name="T9" fmla="*/ 47 h 320"/>
                <a:gd name="T10" fmla="*/ 160 w 320"/>
                <a:gd name="T11" fmla="*/ 0 h 320"/>
                <a:gd name="T12" fmla="*/ 47 w 320"/>
                <a:gd name="T13" fmla="*/ 47 h 320"/>
                <a:gd name="T14" fmla="*/ 0 w 320"/>
                <a:gd name="T15" fmla="*/ 160 h 320"/>
                <a:gd name="T16" fmla="*/ 47 w 320"/>
                <a:gd name="T17" fmla="*/ 273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20" h="320">
                  <a:moveTo>
                    <a:pt x="47" y="273"/>
                  </a:moveTo>
                  <a:cubicBezTo>
                    <a:pt x="77" y="303"/>
                    <a:pt x="117" y="320"/>
                    <a:pt x="160" y="320"/>
                  </a:cubicBezTo>
                  <a:cubicBezTo>
                    <a:pt x="202" y="320"/>
                    <a:pt x="243" y="303"/>
                    <a:pt x="273" y="273"/>
                  </a:cubicBezTo>
                  <a:cubicBezTo>
                    <a:pt x="303" y="243"/>
                    <a:pt x="320" y="203"/>
                    <a:pt x="320" y="160"/>
                  </a:cubicBezTo>
                  <a:cubicBezTo>
                    <a:pt x="320" y="117"/>
                    <a:pt x="303" y="77"/>
                    <a:pt x="273" y="47"/>
                  </a:cubicBezTo>
                  <a:cubicBezTo>
                    <a:pt x="243" y="17"/>
                    <a:pt x="202" y="0"/>
                    <a:pt x="160" y="0"/>
                  </a:cubicBezTo>
                  <a:cubicBezTo>
                    <a:pt x="117" y="0"/>
                    <a:pt x="77" y="17"/>
                    <a:pt x="47" y="47"/>
                  </a:cubicBezTo>
                  <a:cubicBezTo>
                    <a:pt x="16" y="77"/>
                    <a:pt x="0" y="117"/>
                    <a:pt x="0" y="160"/>
                  </a:cubicBezTo>
                  <a:cubicBezTo>
                    <a:pt x="0" y="203"/>
                    <a:pt x="16" y="243"/>
                    <a:pt x="47" y="273"/>
                  </a:cubicBezTo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 dirty="0"/>
            </a:p>
          </p:txBody>
        </p:sp>
        <p:sp>
          <p:nvSpPr>
            <p:cNvPr id="29" name="Freeform 103"/>
            <p:cNvSpPr>
              <a:spLocks/>
            </p:cNvSpPr>
            <p:nvPr/>
          </p:nvSpPr>
          <p:spPr bwMode="auto">
            <a:xfrm>
              <a:off x="8512114" y="4740184"/>
              <a:ext cx="254749" cy="206635"/>
            </a:xfrm>
            <a:custGeom>
              <a:avLst/>
              <a:gdLst>
                <a:gd name="T0" fmla="*/ 230 w 230"/>
                <a:gd name="T1" fmla="*/ 22 h 187"/>
                <a:gd name="T2" fmla="*/ 203 w 230"/>
                <a:gd name="T3" fmla="*/ 30 h 187"/>
                <a:gd name="T4" fmla="*/ 224 w 230"/>
                <a:gd name="T5" fmla="*/ 4 h 187"/>
                <a:gd name="T6" fmla="*/ 194 w 230"/>
                <a:gd name="T7" fmla="*/ 15 h 187"/>
                <a:gd name="T8" fmla="*/ 159 w 230"/>
                <a:gd name="T9" fmla="*/ 0 h 187"/>
                <a:gd name="T10" fmla="*/ 112 w 230"/>
                <a:gd name="T11" fmla="*/ 48 h 187"/>
                <a:gd name="T12" fmla="*/ 113 w 230"/>
                <a:gd name="T13" fmla="*/ 58 h 187"/>
                <a:gd name="T14" fmla="*/ 16 w 230"/>
                <a:gd name="T15" fmla="*/ 9 h 187"/>
                <a:gd name="T16" fmla="*/ 10 w 230"/>
                <a:gd name="T17" fmla="*/ 33 h 187"/>
                <a:gd name="T18" fmla="*/ 31 w 230"/>
                <a:gd name="T19" fmla="*/ 72 h 187"/>
                <a:gd name="T20" fmla="*/ 9 w 230"/>
                <a:gd name="T21" fmla="*/ 66 h 187"/>
                <a:gd name="T22" fmla="*/ 9 w 230"/>
                <a:gd name="T23" fmla="*/ 67 h 187"/>
                <a:gd name="T24" fmla="*/ 47 w 230"/>
                <a:gd name="T25" fmla="*/ 113 h 187"/>
                <a:gd name="T26" fmla="*/ 35 w 230"/>
                <a:gd name="T27" fmla="*/ 115 h 187"/>
                <a:gd name="T28" fmla="*/ 26 w 230"/>
                <a:gd name="T29" fmla="*/ 114 h 187"/>
                <a:gd name="T30" fmla="*/ 70 w 230"/>
                <a:gd name="T31" fmla="*/ 147 h 187"/>
                <a:gd name="T32" fmla="*/ 11 w 230"/>
                <a:gd name="T33" fmla="*/ 167 h 187"/>
                <a:gd name="T34" fmla="*/ 0 w 230"/>
                <a:gd name="T35" fmla="*/ 166 h 187"/>
                <a:gd name="T36" fmla="*/ 72 w 230"/>
                <a:gd name="T37" fmla="*/ 187 h 187"/>
                <a:gd name="T38" fmla="*/ 207 w 230"/>
                <a:gd name="T39" fmla="*/ 53 h 187"/>
                <a:gd name="T40" fmla="*/ 207 w 230"/>
                <a:gd name="T41" fmla="*/ 47 h 187"/>
                <a:gd name="T42" fmla="*/ 230 w 230"/>
                <a:gd name="T43" fmla="*/ 22 h 1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30" h="187">
                  <a:moveTo>
                    <a:pt x="230" y="22"/>
                  </a:moveTo>
                  <a:cubicBezTo>
                    <a:pt x="222" y="26"/>
                    <a:pt x="213" y="29"/>
                    <a:pt x="203" y="30"/>
                  </a:cubicBezTo>
                  <a:cubicBezTo>
                    <a:pt x="213" y="24"/>
                    <a:pt x="220" y="15"/>
                    <a:pt x="224" y="4"/>
                  </a:cubicBezTo>
                  <a:cubicBezTo>
                    <a:pt x="215" y="9"/>
                    <a:pt x="205" y="13"/>
                    <a:pt x="194" y="15"/>
                  </a:cubicBezTo>
                  <a:cubicBezTo>
                    <a:pt x="185" y="6"/>
                    <a:pt x="173" y="0"/>
                    <a:pt x="159" y="0"/>
                  </a:cubicBezTo>
                  <a:cubicBezTo>
                    <a:pt x="133" y="0"/>
                    <a:pt x="112" y="21"/>
                    <a:pt x="112" y="48"/>
                  </a:cubicBezTo>
                  <a:cubicBezTo>
                    <a:pt x="112" y="51"/>
                    <a:pt x="113" y="55"/>
                    <a:pt x="113" y="58"/>
                  </a:cubicBezTo>
                  <a:cubicBezTo>
                    <a:pt x="74" y="56"/>
                    <a:pt x="39" y="38"/>
                    <a:pt x="16" y="9"/>
                  </a:cubicBezTo>
                  <a:cubicBezTo>
                    <a:pt x="12" y="16"/>
                    <a:pt x="10" y="24"/>
                    <a:pt x="10" y="33"/>
                  </a:cubicBezTo>
                  <a:cubicBezTo>
                    <a:pt x="10" y="49"/>
                    <a:pt x="18" y="64"/>
                    <a:pt x="31" y="72"/>
                  </a:cubicBezTo>
                  <a:cubicBezTo>
                    <a:pt x="23" y="72"/>
                    <a:pt x="16" y="70"/>
                    <a:pt x="9" y="66"/>
                  </a:cubicBezTo>
                  <a:cubicBezTo>
                    <a:pt x="9" y="66"/>
                    <a:pt x="9" y="66"/>
                    <a:pt x="9" y="67"/>
                  </a:cubicBezTo>
                  <a:cubicBezTo>
                    <a:pt x="9" y="90"/>
                    <a:pt x="26" y="109"/>
                    <a:pt x="47" y="113"/>
                  </a:cubicBezTo>
                  <a:cubicBezTo>
                    <a:pt x="43" y="114"/>
                    <a:pt x="39" y="115"/>
                    <a:pt x="35" y="115"/>
                  </a:cubicBezTo>
                  <a:cubicBezTo>
                    <a:pt x="32" y="115"/>
                    <a:pt x="29" y="114"/>
                    <a:pt x="26" y="114"/>
                  </a:cubicBezTo>
                  <a:cubicBezTo>
                    <a:pt x="32" y="133"/>
                    <a:pt x="49" y="146"/>
                    <a:pt x="70" y="147"/>
                  </a:cubicBezTo>
                  <a:cubicBezTo>
                    <a:pt x="54" y="159"/>
                    <a:pt x="33" y="167"/>
                    <a:pt x="11" y="167"/>
                  </a:cubicBezTo>
                  <a:cubicBezTo>
                    <a:pt x="8" y="167"/>
                    <a:pt x="4" y="167"/>
                    <a:pt x="0" y="166"/>
                  </a:cubicBezTo>
                  <a:cubicBezTo>
                    <a:pt x="21" y="180"/>
                    <a:pt x="46" y="187"/>
                    <a:pt x="72" y="187"/>
                  </a:cubicBezTo>
                  <a:cubicBezTo>
                    <a:pt x="159" y="187"/>
                    <a:pt x="207" y="115"/>
                    <a:pt x="207" y="53"/>
                  </a:cubicBezTo>
                  <a:cubicBezTo>
                    <a:pt x="207" y="51"/>
                    <a:pt x="207" y="49"/>
                    <a:pt x="207" y="47"/>
                  </a:cubicBezTo>
                  <a:cubicBezTo>
                    <a:pt x="216" y="40"/>
                    <a:pt x="224" y="32"/>
                    <a:pt x="230" y="22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sz="1800"/>
            </a:p>
          </p:txBody>
        </p:sp>
      </p:grpSp>
      <p:sp>
        <p:nvSpPr>
          <p:cNvPr id="33" name="Rectangle 32"/>
          <p:cNvSpPr/>
          <p:nvPr userDrawn="1"/>
        </p:nvSpPr>
        <p:spPr>
          <a:xfrm>
            <a:off x="542187" y="5638056"/>
            <a:ext cx="30937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dirty="0">
                <a:solidFill>
                  <a:schemeClr val="tx1">
                    <a:lumMod val="90000"/>
                    <a:lumOff val="10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linkedin.com/company/ProcessFlows</a:t>
            </a:r>
          </a:p>
        </p:txBody>
      </p:sp>
      <p:sp>
        <p:nvSpPr>
          <p:cNvPr id="40" name="Freeform 187"/>
          <p:cNvSpPr>
            <a:spLocks noEditPoints="1"/>
          </p:cNvSpPr>
          <p:nvPr userDrawn="1"/>
        </p:nvSpPr>
        <p:spPr bwMode="invGray">
          <a:xfrm>
            <a:off x="138560" y="5225544"/>
            <a:ext cx="268463" cy="253148"/>
          </a:xfrm>
          <a:custGeom>
            <a:avLst/>
            <a:gdLst>
              <a:gd name="T0" fmla="*/ 163 w 223"/>
              <a:gd name="T1" fmla="*/ 199 h 210"/>
              <a:gd name="T2" fmla="*/ 103 w 223"/>
              <a:gd name="T3" fmla="*/ 210 h 210"/>
              <a:gd name="T4" fmla="*/ 0 w 223"/>
              <a:gd name="T5" fmla="*/ 115 h 210"/>
              <a:gd name="T6" fmla="*/ 123 w 223"/>
              <a:gd name="T7" fmla="*/ 0 h 210"/>
              <a:gd name="T8" fmla="*/ 223 w 223"/>
              <a:gd name="T9" fmla="*/ 87 h 210"/>
              <a:gd name="T10" fmla="*/ 161 w 223"/>
              <a:gd name="T11" fmla="*/ 159 h 210"/>
              <a:gd name="T12" fmla="*/ 132 w 223"/>
              <a:gd name="T13" fmla="*/ 136 h 210"/>
              <a:gd name="T14" fmla="*/ 132 w 223"/>
              <a:gd name="T15" fmla="*/ 136 h 210"/>
              <a:gd name="T16" fmla="*/ 89 w 223"/>
              <a:gd name="T17" fmla="*/ 159 h 210"/>
              <a:gd name="T18" fmla="*/ 52 w 223"/>
              <a:gd name="T19" fmla="*/ 120 h 210"/>
              <a:gd name="T20" fmla="*/ 129 w 223"/>
              <a:gd name="T21" fmla="*/ 49 h 210"/>
              <a:gd name="T22" fmla="*/ 168 w 223"/>
              <a:gd name="T23" fmla="*/ 57 h 210"/>
              <a:gd name="T24" fmla="*/ 159 w 223"/>
              <a:gd name="T25" fmla="*/ 113 h 210"/>
              <a:gd name="T26" fmla="*/ 167 w 223"/>
              <a:gd name="T27" fmla="*/ 139 h 210"/>
              <a:gd name="T28" fmla="*/ 199 w 223"/>
              <a:gd name="T29" fmla="*/ 88 h 210"/>
              <a:gd name="T30" fmla="*/ 120 w 223"/>
              <a:gd name="T31" fmla="*/ 18 h 210"/>
              <a:gd name="T32" fmla="*/ 26 w 223"/>
              <a:gd name="T33" fmla="*/ 112 h 210"/>
              <a:gd name="T34" fmla="*/ 110 w 223"/>
              <a:gd name="T35" fmla="*/ 191 h 210"/>
              <a:gd name="T36" fmla="*/ 158 w 223"/>
              <a:gd name="T37" fmla="*/ 182 h 210"/>
              <a:gd name="T38" fmla="*/ 163 w 223"/>
              <a:gd name="T39" fmla="*/ 199 h 210"/>
              <a:gd name="T40" fmla="*/ 134 w 223"/>
              <a:gd name="T41" fmla="*/ 74 h 210"/>
              <a:gd name="T42" fmla="*/ 124 w 223"/>
              <a:gd name="T43" fmla="*/ 73 h 210"/>
              <a:gd name="T44" fmla="*/ 85 w 223"/>
              <a:gd name="T45" fmla="*/ 116 h 210"/>
              <a:gd name="T46" fmla="*/ 102 w 223"/>
              <a:gd name="T47" fmla="*/ 135 h 210"/>
              <a:gd name="T48" fmla="*/ 130 w 223"/>
              <a:gd name="T49" fmla="*/ 103 h 210"/>
              <a:gd name="T50" fmla="*/ 134 w 223"/>
              <a:gd name="T51" fmla="*/ 74 h 2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</a:cxnLst>
            <a:rect l="0" t="0" r="r" b="b"/>
            <a:pathLst>
              <a:path w="223" h="210">
                <a:moveTo>
                  <a:pt x="163" y="199"/>
                </a:moveTo>
                <a:cubicBezTo>
                  <a:pt x="144" y="207"/>
                  <a:pt x="127" y="210"/>
                  <a:pt x="103" y="210"/>
                </a:cubicBezTo>
                <a:cubicBezTo>
                  <a:pt x="48" y="210"/>
                  <a:pt x="0" y="174"/>
                  <a:pt x="0" y="115"/>
                </a:cubicBezTo>
                <a:cubicBezTo>
                  <a:pt x="0" y="53"/>
                  <a:pt x="49" y="0"/>
                  <a:pt x="123" y="0"/>
                </a:cubicBezTo>
                <a:cubicBezTo>
                  <a:pt x="182" y="0"/>
                  <a:pt x="223" y="36"/>
                  <a:pt x="223" y="87"/>
                </a:cubicBezTo>
                <a:cubicBezTo>
                  <a:pt x="223" y="131"/>
                  <a:pt x="196" y="159"/>
                  <a:pt x="161" y="159"/>
                </a:cubicBezTo>
                <a:cubicBezTo>
                  <a:pt x="145" y="159"/>
                  <a:pt x="134" y="152"/>
                  <a:pt x="132" y="136"/>
                </a:cubicBezTo>
                <a:cubicBezTo>
                  <a:pt x="132" y="136"/>
                  <a:pt x="132" y="136"/>
                  <a:pt x="132" y="136"/>
                </a:cubicBezTo>
                <a:cubicBezTo>
                  <a:pt x="121" y="151"/>
                  <a:pt x="107" y="159"/>
                  <a:pt x="89" y="159"/>
                </a:cubicBezTo>
                <a:cubicBezTo>
                  <a:pt x="68" y="159"/>
                  <a:pt x="52" y="144"/>
                  <a:pt x="52" y="120"/>
                </a:cubicBezTo>
                <a:cubicBezTo>
                  <a:pt x="52" y="83"/>
                  <a:pt x="82" y="49"/>
                  <a:pt x="129" y="49"/>
                </a:cubicBezTo>
                <a:cubicBezTo>
                  <a:pt x="144" y="49"/>
                  <a:pt x="160" y="53"/>
                  <a:pt x="168" y="57"/>
                </a:cubicBezTo>
                <a:cubicBezTo>
                  <a:pt x="159" y="113"/>
                  <a:pt x="159" y="113"/>
                  <a:pt x="159" y="113"/>
                </a:cubicBezTo>
                <a:cubicBezTo>
                  <a:pt x="155" y="131"/>
                  <a:pt x="158" y="139"/>
                  <a:pt x="167" y="139"/>
                </a:cubicBezTo>
                <a:cubicBezTo>
                  <a:pt x="181" y="140"/>
                  <a:pt x="199" y="123"/>
                  <a:pt x="199" y="88"/>
                </a:cubicBezTo>
                <a:cubicBezTo>
                  <a:pt x="199" y="48"/>
                  <a:pt x="171" y="18"/>
                  <a:pt x="120" y="18"/>
                </a:cubicBezTo>
                <a:cubicBezTo>
                  <a:pt x="69" y="18"/>
                  <a:pt x="26" y="54"/>
                  <a:pt x="26" y="112"/>
                </a:cubicBezTo>
                <a:cubicBezTo>
                  <a:pt x="26" y="163"/>
                  <a:pt x="60" y="191"/>
                  <a:pt x="110" y="191"/>
                </a:cubicBezTo>
                <a:cubicBezTo>
                  <a:pt x="126" y="191"/>
                  <a:pt x="144" y="188"/>
                  <a:pt x="158" y="182"/>
                </a:cubicBezTo>
                <a:lnTo>
                  <a:pt x="163" y="199"/>
                </a:lnTo>
                <a:close/>
                <a:moveTo>
                  <a:pt x="134" y="74"/>
                </a:moveTo>
                <a:cubicBezTo>
                  <a:pt x="132" y="74"/>
                  <a:pt x="128" y="73"/>
                  <a:pt x="124" y="73"/>
                </a:cubicBezTo>
                <a:cubicBezTo>
                  <a:pt x="102" y="73"/>
                  <a:pt x="85" y="93"/>
                  <a:pt x="85" y="116"/>
                </a:cubicBezTo>
                <a:cubicBezTo>
                  <a:pt x="85" y="128"/>
                  <a:pt x="91" y="135"/>
                  <a:pt x="102" y="135"/>
                </a:cubicBezTo>
                <a:cubicBezTo>
                  <a:pt x="114" y="135"/>
                  <a:pt x="127" y="121"/>
                  <a:pt x="130" y="103"/>
                </a:cubicBezTo>
                <a:lnTo>
                  <a:pt x="134" y="74"/>
                </a:lnTo>
                <a:close/>
              </a:path>
            </a:pathLst>
          </a:custGeom>
          <a:solidFill>
            <a:schemeClr val="tx1"/>
          </a:solidFill>
          <a:ln>
            <a:solidFill>
              <a:schemeClr val="tx1"/>
            </a:solidFill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sp>
        <p:nvSpPr>
          <p:cNvPr id="44" name="Text Placeholder 43"/>
          <p:cNvSpPr>
            <a:spLocks noGrp="1"/>
          </p:cNvSpPr>
          <p:nvPr>
            <p:ph type="body" sz="quarter" idx="10"/>
          </p:nvPr>
        </p:nvSpPr>
        <p:spPr>
          <a:xfrm>
            <a:off x="538635" y="5252688"/>
            <a:ext cx="3060700" cy="25241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endParaRPr lang="en-GB" dirty="0"/>
          </a:p>
        </p:txBody>
      </p:sp>
      <p:sp>
        <p:nvSpPr>
          <p:cNvPr id="46" name="Text Placeholder 45"/>
          <p:cNvSpPr>
            <a:spLocks noGrp="1"/>
          </p:cNvSpPr>
          <p:nvPr>
            <p:ph type="body" sz="quarter" idx="11"/>
          </p:nvPr>
        </p:nvSpPr>
        <p:spPr>
          <a:xfrm>
            <a:off x="540104" y="4381500"/>
            <a:ext cx="1498726" cy="3095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</a:lstStyle>
          <a:p>
            <a:pPr lvl="0"/>
            <a:endParaRPr lang="en-GB" dirty="0"/>
          </a:p>
        </p:txBody>
      </p:sp>
      <p:grpSp>
        <p:nvGrpSpPr>
          <p:cNvPr id="51" name="Group 50"/>
          <p:cNvGrpSpPr/>
          <p:nvPr userDrawn="1"/>
        </p:nvGrpSpPr>
        <p:grpSpPr>
          <a:xfrm>
            <a:off x="151353" y="5609488"/>
            <a:ext cx="284848" cy="271773"/>
            <a:chOff x="2118665" y="1750614"/>
            <a:chExt cx="499807" cy="476865"/>
          </a:xfrm>
          <a:solidFill>
            <a:schemeClr val="tx1"/>
          </a:solidFill>
        </p:grpSpPr>
        <p:sp>
          <p:nvSpPr>
            <p:cNvPr id="52" name="Freeform 93"/>
            <p:cNvSpPr>
              <a:spLocks noEditPoints="1"/>
            </p:cNvSpPr>
            <p:nvPr/>
          </p:nvSpPr>
          <p:spPr bwMode="invGray">
            <a:xfrm>
              <a:off x="2118665" y="1750614"/>
              <a:ext cx="121265" cy="476865"/>
            </a:xfrm>
            <a:custGeom>
              <a:avLst/>
              <a:gdLst>
                <a:gd name="T0" fmla="*/ 48 w 51"/>
                <a:gd name="T1" fmla="*/ 202 h 202"/>
                <a:gd name="T2" fmla="*/ 48 w 51"/>
                <a:gd name="T3" fmla="*/ 66 h 202"/>
                <a:gd name="T4" fmla="*/ 3 w 51"/>
                <a:gd name="T5" fmla="*/ 66 h 202"/>
                <a:gd name="T6" fmla="*/ 3 w 51"/>
                <a:gd name="T7" fmla="*/ 202 h 202"/>
                <a:gd name="T8" fmla="*/ 48 w 51"/>
                <a:gd name="T9" fmla="*/ 202 h 202"/>
                <a:gd name="T10" fmla="*/ 25 w 51"/>
                <a:gd name="T11" fmla="*/ 47 h 202"/>
                <a:gd name="T12" fmla="*/ 51 w 51"/>
                <a:gd name="T13" fmla="*/ 24 h 202"/>
                <a:gd name="T14" fmla="*/ 26 w 51"/>
                <a:gd name="T15" fmla="*/ 0 h 202"/>
                <a:gd name="T16" fmla="*/ 0 w 51"/>
                <a:gd name="T17" fmla="*/ 24 h 202"/>
                <a:gd name="T18" fmla="*/ 25 w 51"/>
                <a:gd name="T19" fmla="*/ 47 h 202"/>
                <a:gd name="T20" fmla="*/ 25 w 51"/>
                <a:gd name="T21" fmla="*/ 47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1" h="202">
                  <a:moveTo>
                    <a:pt x="48" y="202"/>
                  </a:moveTo>
                  <a:cubicBezTo>
                    <a:pt x="48" y="66"/>
                    <a:pt x="48" y="66"/>
                    <a:pt x="48" y="66"/>
                  </a:cubicBezTo>
                  <a:cubicBezTo>
                    <a:pt x="3" y="66"/>
                    <a:pt x="3" y="66"/>
                    <a:pt x="3" y="66"/>
                  </a:cubicBezTo>
                  <a:cubicBezTo>
                    <a:pt x="3" y="202"/>
                    <a:pt x="3" y="202"/>
                    <a:pt x="3" y="202"/>
                  </a:cubicBezTo>
                  <a:cubicBezTo>
                    <a:pt x="48" y="202"/>
                    <a:pt x="48" y="202"/>
                    <a:pt x="48" y="202"/>
                  </a:cubicBezTo>
                  <a:close/>
                  <a:moveTo>
                    <a:pt x="25" y="47"/>
                  </a:moveTo>
                  <a:cubicBezTo>
                    <a:pt x="41" y="47"/>
                    <a:pt x="51" y="37"/>
                    <a:pt x="51" y="24"/>
                  </a:cubicBezTo>
                  <a:cubicBezTo>
                    <a:pt x="51" y="11"/>
                    <a:pt x="41" y="0"/>
                    <a:pt x="26" y="0"/>
                  </a:cubicBezTo>
                  <a:cubicBezTo>
                    <a:pt x="10" y="0"/>
                    <a:pt x="0" y="11"/>
                    <a:pt x="0" y="24"/>
                  </a:cubicBezTo>
                  <a:cubicBezTo>
                    <a:pt x="0" y="37"/>
                    <a:pt x="10" y="47"/>
                    <a:pt x="25" y="47"/>
                  </a:cubicBezTo>
                  <a:cubicBezTo>
                    <a:pt x="25" y="47"/>
                    <a:pt x="25" y="47"/>
                    <a:pt x="25" y="4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53" name="Freeform 94"/>
            <p:cNvSpPr>
              <a:spLocks/>
            </p:cNvSpPr>
            <p:nvPr/>
          </p:nvSpPr>
          <p:spPr bwMode="invGray">
            <a:xfrm>
              <a:off x="2290730" y="1899737"/>
              <a:ext cx="327742" cy="327742"/>
            </a:xfrm>
            <a:custGeom>
              <a:avLst/>
              <a:gdLst>
                <a:gd name="T0" fmla="*/ 0 w 138"/>
                <a:gd name="T1" fmla="*/ 139 h 139"/>
                <a:gd name="T2" fmla="*/ 45 w 138"/>
                <a:gd name="T3" fmla="*/ 139 h 139"/>
                <a:gd name="T4" fmla="*/ 45 w 138"/>
                <a:gd name="T5" fmla="*/ 63 h 139"/>
                <a:gd name="T6" fmla="*/ 47 w 138"/>
                <a:gd name="T7" fmla="*/ 52 h 139"/>
                <a:gd name="T8" fmla="*/ 70 w 138"/>
                <a:gd name="T9" fmla="*/ 35 h 139"/>
                <a:gd name="T10" fmla="*/ 93 w 138"/>
                <a:gd name="T11" fmla="*/ 66 h 139"/>
                <a:gd name="T12" fmla="*/ 93 w 138"/>
                <a:gd name="T13" fmla="*/ 139 h 139"/>
                <a:gd name="T14" fmla="*/ 138 w 138"/>
                <a:gd name="T15" fmla="*/ 139 h 139"/>
                <a:gd name="T16" fmla="*/ 138 w 138"/>
                <a:gd name="T17" fmla="*/ 61 h 139"/>
                <a:gd name="T18" fmla="*/ 86 w 138"/>
                <a:gd name="T19" fmla="*/ 0 h 139"/>
                <a:gd name="T20" fmla="*/ 45 w 138"/>
                <a:gd name="T21" fmla="*/ 23 h 139"/>
                <a:gd name="T22" fmla="*/ 45 w 138"/>
                <a:gd name="T23" fmla="*/ 23 h 139"/>
                <a:gd name="T24" fmla="*/ 45 w 138"/>
                <a:gd name="T25" fmla="*/ 3 h 139"/>
                <a:gd name="T26" fmla="*/ 0 w 138"/>
                <a:gd name="T27" fmla="*/ 3 h 139"/>
                <a:gd name="T28" fmla="*/ 0 w 138"/>
                <a:gd name="T29" fmla="*/ 139 h 1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8" h="139">
                  <a:moveTo>
                    <a:pt x="0" y="139"/>
                  </a:moveTo>
                  <a:cubicBezTo>
                    <a:pt x="45" y="139"/>
                    <a:pt x="45" y="139"/>
                    <a:pt x="45" y="139"/>
                  </a:cubicBezTo>
                  <a:cubicBezTo>
                    <a:pt x="45" y="63"/>
                    <a:pt x="45" y="63"/>
                    <a:pt x="45" y="63"/>
                  </a:cubicBezTo>
                  <a:cubicBezTo>
                    <a:pt x="45" y="59"/>
                    <a:pt x="45" y="55"/>
                    <a:pt x="47" y="52"/>
                  </a:cubicBezTo>
                  <a:cubicBezTo>
                    <a:pt x="50" y="44"/>
                    <a:pt x="57" y="35"/>
                    <a:pt x="70" y="35"/>
                  </a:cubicBezTo>
                  <a:cubicBezTo>
                    <a:pt x="86" y="35"/>
                    <a:pt x="93" y="48"/>
                    <a:pt x="93" y="66"/>
                  </a:cubicBezTo>
                  <a:cubicBezTo>
                    <a:pt x="93" y="139"/>
                    <a:pt x="93" y="139"/>
                    <a:pt x="93" y="139"/>
                  </a:cubicBezTo>
                  <a:cubicBezTo>
                    <a:pt x="138" y="139"/>
                    <a:pt x="138" y="139"/>
                    <a:pt x="138" y="139"/>
                  </a:cubicBezTo>
                  <a:cubicBezTo>
                    <a:pt x="138" y="61"/>
                    <a:pt x="138" y="61"/>
                    <a:pt x="138" y="61"/>
                  </a:cubicBezTo>
                  <a:cubicBezTo>
                    <a:pt x="138" y="19"/>
                    <a:pt x="116" y="0"/>
                    <a:pt x="86" y="0"/>
                  </a:cubicBezTo>
                  <a:cubicBezTo>
                    <a:pt x="61" y="0"/>
                    <a:pt x="51" y="13"/>
                    <a:pt x="45" y="23"/>
                  </a:cubicBezTo>
                  <a:cubicBezTo>
                    <a:pt x="45" y="23"/>
                    <a:pt x="45" y="23"/>
                    <a:pt x="45" y="2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1" y="16"/>
                    <a:pt x="0" y="139"/>
                    <a:pt x="0" y="13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160" y="176024"/>
            <a:ext cx="4563580" cy="912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1915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8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8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8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8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8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625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8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lumn tex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4400" y="1452420"/>
            <a:ext cx="10363200" cy="4627563"/>
          </a:xfrm>
          <a:prstGeom prst="rect">
            <a:avLst/>
          </a:prstGeom>
        </p:spPr>
        <p:txBody>
          <a:bodyPr numCol="2" spcCol="274320">
            <a:normAutofit/>
          </a:bodyPr>
          <a:lstStyle>
            <a:lvl1pPr marL="0" indent="0">
              <a:spcBef>
                <a:spcPts val="1200"/>
              </a:spcBef>
              <a:buNone/>
              <a:defRPr sz="1600"/>
            </a:lvl1pPr>
            <a:lvl2pPr marL="228594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2pPr>
            <a:lvl3pPr marL="457189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3pPr>
            <a:lvl4pPr marL="685783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4pPr>
            <a:lvl5pPr marL="914377" indent="-228594">
              <a:spcBef>
                <a:spcPts val="12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6425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Blu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694" y="1088740"/>
            <a:ext cx="9697875" cy="498598"/>
          </a:xfrm>
        </p:spPr>
        <p:txBody>
          <a:bodyPr/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368" y="368660"/>
            <a:ext cx="853514" cy="49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093213"/>
            <a:ext cx="1624677" cy="13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196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06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506">
          <p15:clr>
            <a:srgbClr val="FBAE40"/>
          </p15:clr>
        </p15:guide>
        <p15:guide id="5" pos="7243">
          <p15:clr>
            <a:srgbClr val="FBAE40"/>
          </p15:clr>
        </p15:guide>
        <p15:guide id="6" orient="horz" pos="913">
          <p15:clr>
            <a:srgbClr val="FBAE40"/>
          </p15:clr>
        </p15:guide>
        <p15:guide id="7" pos="257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itle Slide 1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Freeform: Shape 38">
            <a:extLst>
              <a:ext uri="{FF2B5EF4-FFF2-40B4-BE49-F238E27FC236}">
                <a16:creationId xmlns:a16="http://schemas.microsoft.com/office/drawing/2014/main" id="{BA954D18-172B-4358-BF3D-24D7749B5E5D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 userDrawn="1"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3474358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itle Slide 2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8" y="1197478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2710545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_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8" y="1197478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tx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244962151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ue_Title Slide 2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Freeform 5">
            <a:extLst>
              <a:ext uri="{FF2B5EF4-FFF2-40B4-BE49-F238E27FC236}">
                <a16:creationId xmlns:a16="http://schemas.microsoft.com/office/drawing/2014/main" id="{470CFDD0-FC0F-4678-8490-79A065DFD1CE}"/>
              </a:ext>
            </a:extLst>
          </p:cNvPr>
          <p:cNvSpPr>
            <a:spLocks/>
          </p:cNvSpPr>
          <p:nvPr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AF2C9C1D-69C9-4D66-B322-4099D24C277F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8" y="1197478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</p:spTree>
    <p:extLst>
      <p:ext uri="{BB962C8B-B14F-4D97-AF65-F5344CB8AC3E}">
        <p14:creationId xmlns:p14="http://schemas.microsoft.com/office/powerpoint/2010/main" val="35341693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Section Divi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 userDrawn="1"/>
        </p:nvSpPr>
        <p:spPr>
          <a:xfrm>
            <a:off x="4" y="0"/>
            <a:ext cx="4990889" cy="6858000"/>
          </a:xfrm>
          <a:prstGeom prst="rect">
            <a:avLst/>
          </a:prstGeom>
          <a:solidFill>
            <a:schemeClr val="tx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8" y="3213103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8" y="2605746"/>
            <a:ext cx="3960813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4592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836B61-A839-43D6-9710-A875C8801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45997-C494-41D8-BCE2-89E58DC6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4814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712946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EB8436-E54E-4EC6-BC47-4B87FD6BA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88995-19E9-42E1-AD7A-16F4CA85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9712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3">
          <p15:clr>
            <a:srgbClr val="FBAE40"/>
          </p15:clr>
        </p15:guide>
        <p15:guide id="7" pos="5111">
          <p15:clr>
            <a:srgbClr val="FBAE40"/>
          </p15:clr>
        </p15:guide>
      </p15:sldGuideLst>
    </p:ext>
  </p:extLst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8D3C-9081-4A99-B8C6-E8F11DC0AC57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E03E84-9EF8-4C97-B940-9213479C79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102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E7C-1B1C-40B6-8519-46930FD8F9A3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9" y="1916113"/>
            <a:ext cx="3384551" cy="439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6E37BF-44F4-41E1-A3EB-7DBF5636B3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14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pos="257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5">
          <p15:clr>
            <a:srgbClr val="FBAE40"/>
          </p15:clr>
        </p15:guide>
        <p15:guide id="8" pos="5111">
          <p15:clr>
            <a:srgbClr val="FBAE40"/>
          </p15:clr>
        </p15:guide>
        <p15:guide id="9" pos="4907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with Sub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452420"/>
            <a:ext cx="5080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2000"/>
            </a:lvl1pPr>
            <a:lvl2pPr marL="459306" indent="-230712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2pPr>
            <a:lvl3pPr marL="687900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3pPr>
            <a:lvl4pPr marL="9164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4pPr>
            <a:lvl5pPr marL="1145089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452420"/>
            <a:ext cx="5080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2000"/>
            </a:lvl1pPr>
            <a:lvl2pPr marL="459306" indent="-230712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2pPr>
            <a:lvl3pPr marL="687900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3pPr>
            <a:lvl4pPr marL="9164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4pPr>
            <a:lvl5pPr marL="1145089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933450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lnSpc>
                <a:spcPct val="86000"/>
              </a:lnSpc>
              <a:spcBef>
                <a:spcPts val="0"/>
              </a:spcBef>
              <a:buNone/>
              <a:defRPr sz="1800" baseline="0"/>
            </a:lvl1pPr>
          </a:lstStyle>
          <a:p>
            <a:pPr lvl="0"/>
            <a:r>
              <a:rPr lang="en-US" dirty="0"/>
              <a:t>Click here to edit subtitle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0" name="Rectangle 9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0792956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CBBE-15AC-474B-B94D-6A36929273E8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4" y="1916113"/>
            <a:ext cx="259221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E1C28A-C2C9-4C66-91DF-4706EC7E2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7079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7">
          <p15:clr>
            <a:srgbClr val="FBAE40"/>
          </p15:clr>
        </p15:guide>
        <p15:guide id="7" pos="2163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u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368" y="368660"/>
            <a:ext cx="853514" cy="49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093213"/>
            <a:ext cx="1624677" cy="133797"/>
          </a:xfrm>
          <a:prstGeom prst="rect">
            <a:avLst/>
          </a:prstGeom>
        </p:spPr>
      </p:pic>
      <p:sp>
        <p:nvSpPr>
          <p:cNvPr id="10" name="Freeform: Shape 35">
            <a:extLst>
              <a:ext uri="{FF2B5EF4-FFF2-40B4-BE49-F238E27FC236}">
                <a16:creationId xmlns:a16="http://schemas.microsoft.com/office/drawing/2014/main" id="{ED19722D-EB08-4FFB-B096-1D1794D1B0C0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>
              <a:alpha val="33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259565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06" userDrawn="1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257" userDrawn="1">
          <p15:clr>
            <a:srgbClr val="FBAE40"/>
          </p15:clr>
        </p15:guide>
        <p15:guide id="5" pos="7243">
          <p15:clr>
            <a:srgbClr val="FBAE40"/>
          </p15:clr>
        </p15:guide>
      </p15:sldGuideLst>
    </p:ext>
  </p:extLs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ue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7694" y="1088740"/>
            <a:ext cx="9697875" cy="498598"/>
          </a:xfrm>
        </p:spPr>
        <p:txBody>
          <a:bodyPr/>
          <a:lstStyle>
            <a:lvl1pPr>
              <a:defRPr sz="360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07368" y="368660"/>
            <a:ext cx="853514" cy="49381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07368" y="6093213"/>
            <a:ext cx="1624677" cy="133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1575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06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506">
          <p15:clr>
            <a:srgbClr val="FBAE40"/>
          </p15:clr>
        </p15:guide>
        <p15:guide id="5" pos="7243">
          <p15:clr>
            <a:srgbClr val="FBAE40"/>
          </p15:clr>
        </p15:guide>
        <p15:guide id="6" orient="horz" pos="913" userDrawn="1">
          <p15:clr>
            <a:srgbClr val="FBAE40"/>
          </p15:clr>
        </p15:guide>
        <p15:guide id="7" pos="257" userDrawn="1">
          <p15:clr>
            <a:srgbClr val="FBAE40"/>
          </p15:clr>
        </p15:guide>
      </p15:sldGuideLst>
    </p:ext>
  </p:extLs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Slide 1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D55C5D6A-AB48-4A45-A386-4A70F2C82FED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379014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Slide 2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36" name="Freeform 5">
            <a:extLst>
              <a:ext uri="{FF2B5EF4-FFF2-40B4-BE49-F238E27FC236}">
                <a16:creationId xmlns:a16="http://schemas.microsoft.com/office/drawing/2014/main" id="{BBB84EAA-63DC-4192-99BA-B168E7A29C16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7" name="Picture Placeholder 38">
            <a:extLst>
              <a:ext uri="{FF2B5EF4-FFF2-40B4-BE49-F238E27FC236}">
                <a16:creationId xmlns:a16="http://schemas.microsoft.com/office/drawing/2014/main" id="{831D1970-0EA3-44C0-9E0E-F8D27A5A0350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8" y="1197478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bg2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88144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Section Divi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 userDrawn="1"/>
        </p:nvSpPr>
        <p:spPr>
          <a:xfrm>
            <a:off x="4" y="0"/>
            <a:ext cx="4990889" cy="6858000"/>
          </a:xfrm>
          <a:prstGeom prst="rect">
            <a:avLst/>
          </a:prstGeom>
          <a:solidFill>
            <a:schemeClr val="bg2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8" y="3213103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3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8" y="2605746"/>
            <a:ext cx="3960813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17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836B61-A839-43D6-9710-A875C8801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45997-C494-41D8-BCE2-89E58DC6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653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712946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EB8436-E54E-4EC6-BC47-4B87FD6BA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88995-19E9-42E1-AD7A-16F4CA85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33320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3">
          <p15:clr>
            <a:srgbClr val="FBAE40"/>
          </p15:clr>
        </p15:guide>
        <p15:guide id="7" pos="5111">
          <p15:clr>
            <a:srgbClr val="FBAE40"/>
          </p15:clr>
        </p15:guide>
      </p15:sldGuideLst>
    </p:ext>
  </p:extLs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8D3C-9081-4A99-B8C6-E8F11DC0AC57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E03E84-9EF8-4C97-B940-9213479C79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7588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E7C-1B1C-40B6-8519-46930FD8F9A3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9" y="1916113"/>
            <a:ext cx="3384551" cy="439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6E37BF-44F4-41E1-A3EB-7DBF5636B3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48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pos="257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5">
          <p15:clr>
            <a:srgbClr val="FBAE40"/>
          </p15:clr>
        </p15:guide>
        <p15:guide id="8" pos="5111">
          <p15:clr>
            <a:srgbClr val="FBAE40"/>
          </p15:clr>
        </p15:guide>
        <p15:guide id="9" pos="4907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219200"/>
            <a:ext cx="5080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2000"/>
            </a:lvl1pPr>
            <a:lvl2pPr marL="459306" indent="-230712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2pPr>
            <a:lvl3pPr marL="687900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3pPr>
            <a:lvl4pPr marL="9164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4pPr>
            <a:lvl5pPr marL="1145089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19200"/>
            <a:ext cx="5080000" cy="4525963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2000"/>
            </a:lvl1pPr>
            <a:lvl2pPr marL="459306" indent="-230712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2pPr>
            <a:lvl3pPr marL="687900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3pPr>
            <a:lvl4pPr marL="9164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4pPr>
            <a:lvl5pPr marL="1145089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907269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CBBE-15AC-474B-B94D-6A36929273E8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4" y="1916113"/>
            <a:ext cx="259221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E1C28A-C2C9-4C66-91DF-4706EC7E2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88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7">
          <p15:clr>
            <a:srgbClr val="FBAE40"/>
          </p15:clr>
        </p15:guide>
        <p15:guide id="7" pos="2163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en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08078-2177-4DBD-9D98-A60167CA1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ED48-5F45-425F-9033-2FAB1AC0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2246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9">
          <p15:clr>
            <a:srgbClr val="FBAE40"/>
          </p15:clr>
        </p15:guide>
        <p15:guide id="5" pos="7243">
          <p15:clr>
            <a:srgbClr val="FBAE40"/>
          </p15:clr>
        </p15:guide>
      </p15:sldGuideLst>
    </p:ext>
  </p:extLs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itle Slide 1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36" name="Freeform: Shape 35">
            <a:extLst>
              <a:ext uri="{FF2B5EF4-FFF2-40B4-BE49-F238E27FC236}">
                <a16:creationId xmlns:a16="http://schemas.microsoft.com/office/drawing/2014/main" id="{ED19722D-EB08-4FFB-B096-1D1794D1B0C0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connsiteX0" fmla="*/ 2602279 w 2794812"/>
              <a:gd name="connsiteY0" fmla="*/ 165219 h 5144400"/>
              <a:gd name="connsiteX1" fmla="*/ 24348 w 2794812"/>
              <a:gd name="connsiteY1" fmla="*/ 1479153 h 5144400"/>
              <a:gd name="connsiteX2" fmla="*/ 62074 w 2794812"/>
              <a:gd name="connsiteY2" fmla="*/ 3480940 h 5144400"/>
              <a:gd name="connsiteX3" fmla="*/ 2645245 w 2794812"/>
              <a:gd name="connsiteY3" fmla="*/ 4887006 h 5144400"/>
              <a:gd name="connsiteX4" fmla="*/ 2701547 w 2794812"/>
              <a:gd name="connsiteY4" fmla="*/ 0 h 5144400"/>
              <a:gd name="connsiteX5" fmla="*/ 2794812 w 2794812"/>
              <a:gd name="connsiteY5" fmla="*/ 5144400 h 5144400"/>
              <a:gd name="connsiteX6" fmla="*/ 24102 w 2794812"/>
              <a:gd name="connsiteY6" fmla="*/ 3502882 h 5144400"/>
              <a:gd name="connsiteX7" fmla="*/ 0 w 2794812"/>
              <a:gd name="connsiteY7" fmla="*/ 1463547 h 51444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2794812" h="5144400">
                <a:moveTo>
                  <a:pt x="2602279" y="165219"/>
                </a:moveTo>
                <a:lnTo>
                  <a:pt x="24348" y="1479153"/>
                </a:lnTo>
                <a:lnTo>
                  <a:pt x="62074" y="3480940"/>
                </a:lnTo>
                <a:lnTo>
                  <a:pt x="2645245" y="4887006"/>
                </a:lnTo>
                <a:close/>
                <a:moveTo>
                  <a:pt x="2701547" y="0"/>
                </a:moveTo>
                <a:lnTo>
                  <a:pt x="2794812" y="5144400"/>
                </a:lnTo>
                <a:lnTo>
                  <a:pt x="24102" y="3502882"/>
                </a:lnTo>
                <a:lnTo>
                  <a:pt x="0" y="1463547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/>
          <a:p>
            <a:endParaRPr lang="en-GB" sz="1800"/>
          </a:p>
        </p:txBody>
      </p:sp>
    </p:spTree>
    <p:extLst>
      <p:ext uri="{BB962C8B-B14F-4D97-AF65-F5344CB8AC3E}">
        <p14:creationId xmlns:p14="http://schemas.microsoft.com/office/powerpoint/2010/main" val="741296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2024">
          <p15:clr>
            <a:srgbClr val="FBAE40"/>
          </p15:clr>
        </p15:guide>
        <p15:guide id="4" orient="horz" pos="1888">
          <p15:clr>
            <a:srgbClr val="FBAE40"/>
          </p15:clr>
        </p15:guide>
      </p15:sldGuideLst>
    </p:ext>
  </p:extLs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itle Slide 2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5" y="3213100"/>
            <a:ext cx="6745275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5" y="2605746"/>
            <a:ext cx="6745275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grpSp>
        <p:nvGrpSpPr>
          <p:cNvPr id="2" name="Group 4">
            <a:extLst>
              <a:ext uri="{FF2B5EF4-FFF2-40B4-BE49-F238E27FC236}">
                <a16:creationId xmlns:a16="http://schemas.microsoft.com/office/drawing/2014/main" id="{FC2E0462-1311-4AC3-9BE2-6AC940225029}"/>
              </a:ext>
            </a:extLst>
          </p:cNvPr>
          <p:cNvGrpSpPr>
            <a:grpSpLocks noChangeAspect="1"/>
          </p:cNvGrpSpPr>
          <p:nvPr userDrawn="1"/>
        </p:nvGrpSpPr>
        <p:grpSpPr bwMode="auto">
          <a:xfrm>
            <a:off x="719400" y="6571472"/>
            <a:ext cx="1728000" cy="147262"/>
            <a:chOff x="855" y="2914"/>
            <a:chExt cx="2781" cy="237"/>
          </a:xfrm>
          <a:solidFill>
            <a:schemeClr val="tx1"/>
          </a:solidFill>
        </p:grpSpPr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1D1A6118-9C25-446C-A86A-B12B5035C27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293" y="2974"/>
              <a:ext cx="121" cy="175"/>
            </a:xfrm>
            <a:custGeom>
              <a:avLst/>
              <a:gdLst>
                <a:gd name="T0" fmla="*/ 111 w 201"/>
                <a:gd name="T1" fmla="*/ 157 h 282"/>
                <a:gd name="T2" fmla="*/ 111 w 201"/>
                <a:gd name="T3" fmla="*/ 157 h 282"/>
                <a:gd name="T4" fmla="*/ 71 w 201"/>
                <a:gd name="T5" fmla="*/ 140 h 282"/>
                <a:gd name="T6" fmla="*/ 65 w 201"/>
                <a:gd name="T7" fmla="*/ 116 h 282"/>
                <a:gd name="T8" fmla="*/ 65 w 201"/>
                <a:gd name="T9" fmla="*/ 67 h 282"/>
                <a:gd name="T10" fmla="*/ 70 w 201"/>
                <a:gd name="T11" fmla="*/ 49 h 282"/>
                <a:gd name="T12" fmla="*/ 113 w 201"/>
                <a:gd name="T13" fmla="*/ 26 h 282"/>
                <a:gd name="T14" fmla="*/ 159 w 201"/>
                <a:gd name="T15" fmla="*/ 95 h 282"/>
                <a:gd name="T16" fmla="*/ 111 w 201"/>
                <a:gd name="T17" fmla="*/ 157 h 282"/>
                <a:gd name="T18" fmla="*/ 122 w 201"/>
                <a:gd name="T19" fmla="*/ 2 h 282"/>
                <a:gd name="T20" fmla="*/ 122 w 201"/>
                <a:gd name="T21" fmla="*/ 2 h 282"/>
                <a:gd name="T22" fmla="*/ 65 w 201"/>
                <a:gd name="T23" fmla="*/ 27 h 282"/>
                <a:gd name="T24" fmla="*/ 65 w 201"/>
                <a:gd name="T25" fmla="*/ 0 h 282"/>
                <a:gd name="T26" fmla="*/ 13 w 201"/>
                <a:gd name="T27" fmla="*/ 4 h 282"/>
                <a:gd name="T28" fmla="*/ 9 w 201"/>
                <a:gd name="T29" fmla="*/ 5 h 282"/>
                <a:gd name="T30" fmla="*/ 0 w 201"/>
                <a:gd name="T31" fmla="*/ 10 h 282"/>
                <a:gd name="T32" fmla="*/ 9 w 201"/>
                <a:gd name="T33" fmla="*/ 16 h 282"/>
                <a:gd name="T34" fmla="*/ 24 w 201"/>
                <a:gd name="T35" fmla="*/ 43 h 282"/>
                <a:gd name="T36" fmla="*/ 24 w 201"/>
                <a:gd name="T37" fmla="*/ 282 h 282"/>
                <a:gd name="T38" fmla="*/ 44 w 201"/>
                <a:gd name="T39" fmla="*/ 281 h 282"/>
                <a:gd name="T40" fmla="*/ 65 w 201"/>
                <a:gd name="T41" fmla="*/ 282 h 282"/>
                <a:gd name="T42" fmla="*/ 65 w 201"/>
                <a:gd name="T43" fmla="*/ 165 h 282"/>
                <a:gd name="T44" fmla="*/ 88 w 201"/>
                <a:gd name="T45" fmla="*/ 176 h 282"/>
                <a:gd name="T46" fmla="*/ 113 w 201"/>
                <a:gd name="T47" fmla="*/ 179 h 282"/>
                <a:gd name="T48" fmla="*/ 201 w 201"/>
                <a:gd name="T49" fmla="*/ 90 h 282"/>
                <a:gd name="T50" fmla="*/ 122 w 201"/>
                <a:gd name="T51" fmla="*/ 2 h 2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201" h="282">
                  <a:moveTo>
                    <a:pt x="111" y="157"/>
                  </a:moveTo>
                  <a:lnTo>
                    <a:pt x="111" y="157"/>
                  </a:lnTo>
                  <a:cubicBezTo>
                    <a:pt x="89" y="157"/>
                    <a:pt x="77" y="148"/>
                    <a:pt x="71" y="140"/>
                  </a:cubicBezTo>
                  <a:cubicBezTo>
                    <a:pt x="66" y="133"/>
                    <a:pt x="65" y="123"/>
                    <a:pt x="65" y="116"/>
                  </a:cubicBezTo>
                  <a:lnTo>
                    <a:pt x="65" y="67"/>
                  </a:lnTo>
                  <a:cubicBezTo>
                    <a:pt x="65" y="60"/>
                    <a:pt x="67" y="53"/>
                    <a:pt x="70" y="49"/>
                  </a:cubicBezTo>
                  <a:cubicBezTo>
                    <a:pt x="78" y="40"/>
                    <a:pt x="95" y="26"/>
                    <a:pt x="113" y="26"/>
                  </a:cubicBezTo>
                  <a:cubicBezTo>
                    <a:pt x="139" y="26"/>
                    <a:pt x="159" y="49"/>
                    <a:pt x="159" y="95"/>
                  </a:cubicBezTo>
                  <a:cubicBezTo>
                    <a:pt x="159" y="134"/>
                    <a:pt x="138" y="157"/>
                    <a:pt x="111" y="157"/>
                  </a:cubicBezTo>
                  <a:close/>
                  <a:moveTo>
                    <a:pt x="122" y="2"/>
                  </a:moveTo>
                  <a:lnTo>
                    <a:pt x="122" y="2"/>
                  </a:lnTo>
                  <a:cubicBezTo>
                    <a:pt x="99" y="2"/>
                    <a:pt x="79" y="12"/>
                    <a:pt x="65" y="27"/>
                  </a:cubicBezTo>
                  <a:lnTo>
                    <a:pt x="65" y="0"/>
                  </a:lnTo>
                  <a:lnTo>
                    <a:pt x="13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23" y="18"/>
                    <a:pt x="24" y="22"/>
                    <a:pt x="24" y="43"/>
                  </a:cubicBezTo>
                  <a:lnTo>
                    <a:pt x="24" y="282"/>
                  </a:lnTo>
                  <a:cubicBezTo>
                    <a:pt x="32" y="281"/>
                    <a:pt x="40" y="281"/>
                    <a:pt x="44" y="281"/>
                  </a:cubicBezTo>
                  <a:cubicBezTo>
                    <a:pt x="49" y="281"/>
                    <a:pt x="57" y="281"/>
                    <a:pt x="65" y="282"/>
                  </a:cubicBezTo>
                  <a:lnTo>
                    <a:pt x="65" y="165"/>
                  </a:lnTo>
                  <a:cubicBezTo>
                    <a:pt x="72" y="170"/>
                    <a:pt x="80" y="173"/>
                    <a:pt x="88" y="176"/>
                  </a:cubicBezTo>
                  <a:cubicBezTo>
                    <a:pt x="96" y="178"/>
                    <a:pt x="104" y="179"/>
                    <a:pt x="113" y="179"/>
                  </a:cubicBezTo>
                  <a:cubicBezTo>
                    <a:pt x="165" y="179"/>
                    <a:pt x="201" y="139"/>
                    <a:pt x="201" y="90"/>
                  </a:cubicBezTo>
                  <a:cubicBezTo>
                    <a:pt x="201" y="41"/>
                    <a:pt x="170" y="2"/>
                    <a:pt x="122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E2602317-3F10-4BF3-BDCF-7148AAC1391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450" y="2975"/>
              <a:ext cx="101" cy="111"/>
            </a:xfrm>
            <a:custGeom>
              <a:avLst/>
              <a:gdLst>
                <a:gd name="T0" fmla="*/ 43 w 168"/>
                <a:gd name="T1" fmla="*/ 61 h 179"/>
                <a:gd name="T2" fmla="*/ 43 w 168"/>
                <a:gd name="T3" fmla="*/ 61 h 179"/>
                <a:gd name="T4" fmla="*/ 89 w 168"/>
                <a:gd name="T5" fmla="*/ 61 h 179"/>
                <a:gd name="T6" fmla="*/ 126 w 168"/>
                <a:gd name="T7" fmla="*/ 59 h 179"/>
                <a:gd name="T8" fmla="*/ 133 w 168"/>
                <a:gd name="T9" fmla="*/ 50 h 179"/>
                <a:gd name="T10" fmla="*/ 90 w 168"/>
                <a:gd name="T11" fmla="*/ 20 h 179"/>
                <a:gd name="T12" fmla="*/ 43 w 168"/>
                <a:gd name="T13" fmla="*/ 61 h 179"/>
                <a:gd name="T14" fmla="*/ 41 w 168"/>
                <a:gd name="T15" fmla="*/ 84 h 179"/>
                <a:gd name="T16" fmla="*/ 41 w 168"/>
                <a:gd name="T17" fmla="*/ 84 h 179"/>
                <a:gd name="T18" fmla="*/ 41 w 168"/>
                <a:gd name="T19" fmla="*/ 92 h 179"/>
                <a:gd name="T20" fmla="*/ 103 w 168"/>
                <a:gd name="T21" fmla="*/ 150 h 179"/>
                <a:gd name="T22" fmla="*/ 151 w 168"/>
                <a:gd name="T23" fmla="*/ 138 h 179"/>
                <a:gd name="T24" fmla="*/ 159 w 168"/>
                <a:gd name="T25" fmla="*/ 135 h 179"/>
                <a:gd name="T26" fmla="*/ 164 w 168"/>
                <a:gd name="T27" fmla="*/ 141 h 179"/>
                <a:gd name="T28" fmla="*/ 152 w 168"/>
                <a:gd name="T29" fmla="*/ 156 h 179"/>
                <a:gd name="T30" fmla="*/ 87 w 168"/>
                <a:gd name="T31" fmla="*/ 179 h 179"/>
                <a:gd name="T32" fmla="*/ 0 w 168"/>
                <a:gd name="T33" fmla="*/ 96 h 179"/>
                <a:gd name="T34" fmla="*/ 92 w 168"/>
                <a:gd name="T35" fmla="*/ 0 h 179"/>
                <a:gd name="T36" fmla="*/ 168 w 168"/>
                <a:gd name="T37" fmla="*/ 73 h 179"/>
                <a:gd name="T38" fmla="*/ 154 w 168"/>
                <a:gd name="T39" fmla="*/ 84 h 179"/>
                <a:gd name="T40" fmla="*/ 41 w 168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8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0" y="20"/>
                  </a:cubicBezTo>
                  <a:cubicBezTo>
                    <a:pt x="67" y="20"/>
                    <a:pt x="46" y="38"/>
                    <a:pt x="43" y="61"/>
                  </a:cubicBezTo>
                  <a:close/>
                  <a:moveTo>
                    <a:pt x="41" y="84"/>
                  </a:moveTo>
                  <a:lnTo>
                    <a:pt x="41" y="84"/>
                  </a:lnTo>
                  <a:cubicBezTo>
                    <a:pt x="41" y="88"/>
                    <a:pt x="41" y="91"/>
                    <a:pt x="41" y="92"/>
                  </a:cubicBezTo>
                  <a:cubicBezTo>
                    <a:pt x="41" y="128"/>
                    <a:pt x="64" y="150"/>
                    <a:pt x="103" y="150"/>
                  </a:cubicBezTo>
                  <a:cubicBezTo>
                    <a:pt x="126" y="150"/>
                    <a:pt x="142" y="143"/>
                    <a:pt x="151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2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2" y="0"/>
                  </a:cubicBezTo>
                  <a:cubicBezTo>
                    <a:pt x="136" y="0"/>
                    <a:pt x="168" y="31"/>
                    <a:pt x="168" y="73"/>
                  </a:cubicBezTo>
                  <a:cubicBezTo>
                    <a:pt x="168" y="79"/>
                    <a:pt x="161" y="84"/>
                    <a:pt x="154" y="84"/>
                  </a:cubicBezTo>
                  <a:lnTo>
                    <a:pt x="41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2" name="Freeform 7">
              <a:extLst>
                <a:ext uri="{FF2B5EF4-FFF2-40B4-BE49-F238E27FC236}">
                  <a16:creationId xmlns:a16="http://schemas.microsoft.com/office/drawing/2014/main" id="{509EE6E4-741B-4623-B0E8-71644D7C85BF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275" y="2975"/>
              <a:ext cx="102" cy="111"/>
            </a:xfrm>
            <a:custGeom>
              <a:avLst/>
              <a:gdLst>
                <a:gd name="T0" fmla="*/ 43 w 169"/>
                <a:gd name="T1" fmla="*/ 61 h 179"/>
                <a:gd name="T2" fmla="*/ 43 w 169"/>
                <a:gd name="T3" fmla="*/ 61 h 179"/>
                <a:gd name="T4" fmla="*/ 89 w 169"/>
                <a:gd name="T5" fmla="*/ 61 h 179"/>
                <a:gd name="T6" fmla="*/ 126 w 169"/>
                <a:gd name="T7" fmla="*/ 59 h 179"/>
                <a:gd name="T8" fmla="*/ 133 w 169"/>
                <a:gd name="T9" fmla="*/ 50 h 179"/>
                <a:gd name="T10" fmla="*/ 91 w 169"/>
                <a:gd name="T11" fmla="*/ 20 h 179"/>
                <a:gd name="T12" fmla="*/ 43 w 169"/>
                <a:gd name="T13" fmla="*/ 61 h 179"/>
                <a:gd name="T14" fmla="*/ 42 w 169"/>
                <a:gd name="T15" fmla="*/ 84 h 179"/>
                <a:gd name="T16" fmla="*/ 42 w 169"/>
                <a:gd name="T17" fmla="*/ 84 h 179"/>
                <a:gd name="T18" fmla="*/ 42 w 169"/>
                <a:gd name="T19" fmla="*/ 92 h 179"/>
                <a:gd name="T20" fmla="*/ 103 w 169"/>
                <a:gd name="T21" fmla="*/ 150 h 179"/>
                <a:gd name="T22" fmla="*/ 152 w 169"/>
                <a:gd name="T23" fmla="*/ 138 h 179"/>
                <a:gd name="T24" fmla="*/ 159 w 169"/>
                <a:gd name="T25" fmla="*/ 135 h 179"/>
                <a:gd name="T26" fmla="*/ 164 w 169"/>
                <a:gd name="T27" fmla="*/ 141 h 179"/>
                <a:gd name="T28" fmla="*/ 152 w 169"/>
                <a:gd name="T29" fmla="*/ 156 h 179"/>
                <a:gd name="T30" fmla="*/ 87 w 169"/>
                <a:gd name="T31" fmla="*/ 179 h 179"/>
                <a:gd name="T32" fmla="*/ 0 w 169"/>
                <a:gd name="T33" fmla="*/ 96 h 179"/>
                <a:gd name="T34" fmla="*/ 93 w 169"/>
                <a:gd name="T35" fmla="*/ 0 h 179"/>
                <a:gd name="T36" fmla="*/ 169 w 169"/>
                <a:gd name="T37" fmla="*/ 73 h 179"/>
                <a:gd name="T38" fmla="*/ 154 w 169"/>
                <a:gd name="T39" fmla="*/ 84 h 179"/>
                <a:gd name="T40" fmla="*/ 42 w 169"/>
                <a:gd name="T41" fmla="*/ 84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69" h="179">
                  <a:moveTo>
                    <a:pt x="43" y="61"/>
                  </a:moveTo>
                  <a:lnTo>
                    <a:pt x="43" y="61"/>
                  </a:lnTo>
                  <a:lnTo>
                    <a:pt x="89" y="61"/>
                  </a:lnTo>
                  <a:cubicBezTo>
                    <a:pt x="113" y="61"/>
                    <a:pt x="119" y="62"/>
                    <a:pt x="126" y="59"/>
                  </a:cubicBezTo>
                  <a:cubicBezTo>
                    <a:pt x="131" y="58"/>
                    <a:pt x="133" y="54"/>
                    <a:pt x="133" y="50"/>
                  </a:cubicBezTo>
                  <a:cubicBezTo>
                    <a:pt x="133" y="34"/>
                    <a:pt x="114" y="20"/>
                    <a:pt x="91" y="20"/>
                  </a:cubicBezTo>
                  <a:cubicBezTo>
                    <a:pt x="68" y="20"/>
                    <a:pt x="47" y="38"/>
                    <a:pt x="43" y="61"/>
                  </a:cubicBezTo>
                  <a:close/>
                  <a:moveTo>
                    <a:pt x="42" y="84"/>
                  </a:moveTo>
                  <a:lnTo>
                    <a:pt x="42" y="84"/>
                  </a:lnTo>
                  <a:cubicBezTo>
                    <a:pt x="42" y="88"/>
                    <a:pt x="42" y="91"/>
                    <a:pt x="42" y="92"/>
                  </a:cubicBezTo>
                  <a:cubicBezTo>
                    <a:pt x="42" y="128"/>
                    <a:pt x="64" y="150"/>
                    <a:pt x="103" y="150"/>
                  </a:cubicBezTo>
                  <a:cubicBezTo>
                    <a:pt x="127" y="150"/>
                    <a:pt x="142" y="143"/>
                    <a:pt x="152" y="138"/>
                  </a:cubicBezTo>
                  <a:cubicBezTo>
                    <a:pt x="155" y="136"/>
                    <a:pt x="158" y="135"/>
                    <a:pt x="159" y="135"/>
                  </a:cubicBezTo>
                  <a:cubicBezTo>
                    <a:pt x="163" y="135"/>
                    <a:pt x="164" y="137"/>
                    <a:pt x="164" y="141"/>
                  </a:cubicBezTo>
                  <a:cubicBezTo>
                    <a:pt x="164" y="144"/>
                    <a:pt x="160" y="149"/>
                    <a:pt x="152" y="156"/>
                  </a:cubicBezTo>
                  <a:cubicBezTo>
                    <a:pt x="135" y="173"/>
                    <a:pt x="113" y="179"/>
                    <a:pt x="87" y="179"/>
                  </a:cubicBezTo>
                  <a:cubicBezTo>
                    <a:pt x="30" y="179"/>
                    <a:pt x="0" y="141"/>
                    <a:pt x="0" y="96"/>
                  </a:cubicBezTo>
                  <a:cubicBezTo>
                    <a:pt x="0" y="41"/>
                    <a:pt x="39" y="0"/>
                    <a:pt x="93" y="0"/>
                  </a:cubicBezTo>
                  <a:cubicBezTo>
                    <a:pt x="137" y="0"/>
                    <a:pt x="169" y="31"/>
                    <a:pt x="169" y="73"/>
                  </a:cubicBezTo>
                  <a:cubicBezTo>
                    <a:pt x="169" y="79"/>
                    <a:pt x="162" y="84"/>
                    <a:pt x="154" y="84"/>
                  </a:cubicBezTo>
                  <a:lnTo>
                    <a:pt x="42" y="8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4" name="Freeform 8">
              <a:extLst>
                <a:ext uri="{FF2B5EF4-FFF2-40B4-BE49-F238E27FC236}">
                  <a16:creationId xmlns:a16="http://schemas.microsoft.com/office/drawing/2014/main" id="{463E19C8-7B10-4FFE-B43C-55789A4E479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048" y="2920"/>
              <a:ext cx="27" cy="165"/>
            </a:xfrm>
            <a:custGeom>
              <a:avLst/>
              <a:gdLst>
                <a:gd name="T0" fmla="*/ 40 w 44"/>
                <a:gd name="T1" fmla="*/ 0 h 265"/>
                <a:gd name="T2" fmla="*/ 40 w 44"/>
                <a:gd name="T3" fmla="*/ 0 h 265"/>
                <a:gd name="T4" fmla="*/ 22 w 44"/>
                <a:gd name="T5" fmla="*/ 1 h 265"/>
                <a:gd name="T6" fmla="*/ 4 w 44"/>
                <a:gd name="T7" fmla="*/ 0 h 265"/>
                <a:gd name="T8" fmla="*/ 0 w 44"/>
                <a:gd name="T9" fmla="*/ 0 h 265"/>
                <a:gd name="T10" fmla="*/ 0 w 44"/>
                <a:gd name="T11" fmla="*/ 265 h 265"/>
                <a:gd name="T12" fmla="*/ 4 w 44"/>
                <a:gd name="T13" fmla="*/ 265 h 265"/>
                <a:gd name="T14" fmla="*/ 22 w 44"/>
                <a:gd name="T15" fmla="*/ 264 h 265"/>
                <a:gd name="T16" fmla="*/ 40 w 44"/>
                <a:gd name="T17" fmla="*/ 265 h 265"/>
                <a:gd name="T18" fmla="*/ 44 w 44"/>
                <a:gd name="T19" fmla="*/ 265 h 265"/>
                <a:gd name="T20" fmla="*/ 44 w 44"/>
                <a:gd name="T21" fmla="*/ 0 h 265"/>
                <a:gd name="T22" fmla="*/ 40 w 44"/>
                <a:gd name="T23" fmla="*/ 0 h 2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44" h="265">
                  <a:moveTo>
                    <a:pt x="40" y="0"/>
                  </a:moveTo>
                  <a:lnTo>
                    <a:pt x="40" y="0"/>
                  </a:lnTo>
                  <a:cubicBezTo>
                    <a:pt x="31" y="0"/>
                    <a:pt x="27" y="1"/>
                    <a:pt x="22" y="1"/>
                  </a:cubicBezTo>
                  <a:cubicBezTo>
                    <a:pt x="17" y="1"/>
                    <a:pt x="13" y="0"/>
                    <a:pt x="4" y="0"/>
                  </a:cubicBezTo>
                  <a:cubicBezTo>
                    <a:pt x="3" y="0"/>
                    <a:pt x="2" y="0"/>
                    <a:pt x="0" y="0"/>
                  </a:cubicBezTo>
                  <a:lnTo>
                    <a:pt x="0" y="265"/>
                  </a:lnTo>
                  <a:cubicBezTo>
                    <a:pt x="2" y="265"/>
                    <a:pt x="3" y="265"/>
                    <a:pt x="4" y="265"/>
                  </a:cubicBezTo>
                  <a:cubicBezTo>
                    <a:pt x="13" y="264"/>
                    <a:pt x="17" y="264"/>
                    <a:pt x="22" y="264"/>
                  </a:cubicBezTo>
                  <a:cubicBezTo>
                    <a:pt x="27" y="264"/>
                    <a:pt x="31" y="264"/>
                    <a:pt x="40" y="265"/>
                  </a:cubicBezTo>
                  <a:cubicBezTo>
                    <a:pt x="42" y="265"/>
                    <a:pt x="43" y="265"/>
                    <a:pt x="44" y="265"/>
                  </a:cubicBezTo>
                  <a:lnTo>
                    <a:pt x="44" y="0"/>
                  </a:lnTo>
                  <a:cubicBezTo>
                    <a:pt x="43" y="0"/>
                    <a:pt x="42" y="0"/>
                    <a:pt x="40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7" name="Freeform 9">
              <a:extLst>
                <a:ext uri="{FF2B5EF4-FFF2-40B4-BE49-F238E27FC236}">
                  <a16:creationId xmlns:a16="http://schemas.microsoft.com/office/drawing/2014/main" id="{985B7622-4BDC-4640-9F0A-5BAEEADA1807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797" y="2973"/>
              <a:ext cx="115" cy="114"/>
            </a:xfrm>
            <a:custGeom>
              <a:avLst/>
              <a:gdLst>
                <a:gd name="T0" fmla="*/ 90 w 192"/>
                <a:gd name="T1" fmla="*/ 22 h 183"/>
                <a:gd name="T2" fmla="*/ 90 w 192"/>
                <a:gd name="T3" fmla="*/ 22 h 183"/>
                <a:gd name="T4" fmla="*/ 44 w 192"/>
                <a:gd name="T5" fmla="*/ 91 h 183"/>
                <a:gd name="T6" fmla="*/ 103 w 192"/>
                <a:gd name="T7" fmla="*/ 160 h 183"/>
                <a:gd name="T8" fmla="*/ 148 w 192"/>
                <a:gd name="T9" fmla="*/ 91 h 183"/>
                <a:gd name="T10" fmla="*/ 90 w 192"/>
                <a:gd name="T11" fmla="*/ 22 h 183"/>
                <a:gd name="T12" fmla="*/ 191 w 192"/>
                <a:gd name="T13" fmla="*/ 87 h 183"/>
                <a:gd name="T14" fmla="*/ 191 w 192"/>
                <a:gd name="T15" fmla="*/ 87 h 183"/>
                <a:gd name="T16" fmla="*/ 96 w 192"/>
                <a:gd name="T17" fmla="*/ 181 h 183"/>
                <a:gd name="T18" fmla="*/ 2 w 192"/>
                <a:gd name="T19" fmla="*/ 96 h 183"/>
                <a:gd name="T20" fmla="*/ 96 w 192"/>
                <a:gd name="T21" fmla="*/ 2 h 183"/>
                <a:gd name="T22" fmla="*/ 191 w 192"/>
                <a:gd name="T23" fmla="*/ 87 h 1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92" h="183">
                  <a:moveTo>
                    <a:pt x="90" y="22"/>
                  </a:moveTo>
                  <a:lnTo>
                    <a:pt x="90" y="22"/>
                  </a:lnTo>
                  <a:cubicBezTo>
                    <a:pt x="60" y="24"/>
                    <a:pt x="41" y="50"/>
                    <a:pt x="44" y="91"/>
                  </a:cubicBezTo>
                  <a:cubicBezTo>
                    <a:pt x="49" y="136"/>
                    <a:pt x="69" y="162"/>
                    <a:pt x="103" y="160"/>
                  </a:cubicBezTo>
                  <a:cubicBezTo>
                    <a:pt x="132" y="159"/>
                    <a:pt x="152" y="133"/>
                    <a:pt x="148" y="91"/>
                  </a:cubicBezTo>
                  <a:cubicBezTo>
                    <a:pt x="144" y="47"/>
                    <a:pt x="124" y="21"/>
                    <a:pt x="90" y="22"/>
                  </a:cubicBezTo>
                  <a:close/>
                  <a:moveTo>
                    <a:pt x="191" y="87"/>
                  </a:moveTo>
                  <a:lnTo>
                    <a:pt x="191" y="87"/>
                  </a:lnTo>
                  <a:cubicBezTo>
                    <a:pt x="192" y="141"/>
                    <a:pt x="153" y="178"/>
                    <a:pt x="96" y="181"/>
                  </a:cubicBezTo>
                  <a:cubicBezTo>
                    <a:pt x="43" y="183"/>
                    <a:pt x="4" y="146"/>
                    <a:pt x="2" y="96"/>
                  </a:cubicBezTo>
                  <a:cubicBezTo>
                    <a:pt x="0" y="42"/>
                    <a:pt x="39" y="5"/>
                    <a:pt x="96" y="2"/>
                  </a:cubicBezTo>
                  <a:cubicBezTo>
                    <a:pt x="150" y="0"/>
                    <a:pt x="189" y="37"/>
                    <a:pt x="191" y="87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18" name="Freeform 10">
              <a:extLst>
                <a:ext uri="{FF2B5EF4-FFF2-40B4-BE49-F238E27FC236}">
                  <a16:creationId xmlns:a16="http://schemas.microsoft.com/office/drawing/2014/main" id="{F7F3E100-5613-484A-B1E3-F84ADB5552E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171" y="2976"/>
              <a:ext cx="103" cy="110"/>
            </a:xfrm>
            <a:custGeom>
              <a:avLst/>
              <a:gdLst>
                <a:gd name="T0" fmla="*/ 146 w 171"/>
                <a:gd name="T1" fmla="*/ 2 h 176"/>
                <a:gd name="T2" fmla="*/ 146 w 171"/>
                <a:gd name="T3" fmla="*/ 2 h 176"/>
                <a:gd name="T4" fmla="*/ 99 w 171"/>
                <a:gd name="T5" fmla="*/ 115 h 176"/>
                <a:gd name="T6" fmla="*/ 42 w 171"/>
                <a:gd name="T7" fmla="*/ 2 h 176"/>
                <a:gd name="T8" fmla="*/ 41 w 171"/>
                <a:gd name="T9" fmla="*/ 2 h 176"/>
                <a:gd name="T10" fmla="*/ 32 w 171"/>
                <a:gd name="T11" fmla="*/ 2 h 176"/>
                <a:gd name="T12" fmla="*/ 9 w 171"/>
                <a:gd name="T13" fmla="*/ 1 h 176"/>
                <a:gd name="T14" fmla="*/ 1 w 171"/>
                <a:gd name="T15" fmla="*/ 0 h 176"/>
                <a:gd name="T16" fmla="*/ 0 w 171"/>
                <a:gd name="T17" fmla="*/ 0 h 176"/>
                <a:gd name="T18" fmla="*/ 66 w 171"/>
                <a:gd name="T19" fmla="*/ 132 h 176"/>
                <a:gd name="T20" fmla="*/ 87 w 171"/>
                <a:gd name="T21" fmla="*/ 172 h 176"/>
                <a:gd name="T22" fmla="*/ 94 w 171"/>
                <a:gd name="T23" fmla="*/ 176 h 176"/>
                <a:gd name="T24" fmla="*/ 104 w 171"/>
                <a:gd name="T25" fmla="*/ 160 h 176"/>
                <a:gd name="T26" fmla="*/ 171 w 171"/>
                <a:gd name="T27" fmla="*/ 1 h 176"/>
                <a:gd name="T28" fmla="*/ 151 w 171"/>
                <a:gd name="T29" fmla="*/ 2 h 176"/>
                <a:gd name="T30" fmla="*/ 146 w 171"/>
                <a:gd name="T31" fmla="*/ 2 h 1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71" h="176">
                  <a:moveTo>
                    <a:pt x="146" y="2"/>
                  </a:moveTo>
                  <a:lnTo>
                    <a:pt x="146" y="2"/>
                  </a:lnTo>
                  <a:cubicBezTo>
                    <a:pt x="130" y="44"/>
                    <a:pt x="108" y="95"/>
                    <a:pt x="99" y="115"/>
                  </a:cubicBezTo>
                  <a:cubicBezTo>
                    <a:pt x="89" y="97"/>
                    <a:pt x="64" y="48"/>
                    <a:pt x="42" y="2"/>
                  </a:cubicBezTo>
                  <a:cubicBezTo>
                    <a:pt x="42" y="2"/>
                    <a:pt x="41" y="2"/>
                    <a:pt x="41" y="2"/>
                  </a:cubicBezTo>
                  <a:cubicBezTo>
                    <a:pt x="37" y="2"/>
                    <a:pt x="36" y="2"/>
                    <a:pt x="32" y="2"/>
                  </a:cubicBezTo>
                  <a:cubicBezTo>
                    <a:pt x="24" y="2"/>
                    <a:pt x="18" y="2"/>
                    <a:pt x="9" y="1"/>
                  </a:cubicBezTo>
                  <a:cubicBezTo>
                    <a:pt x="5" y="0"/>
                    <a:pt x="2" y="0"/>
                    <a:pt x="1" y="0"/>
                  </a:cubicBezTo>
                  <a:lnTo>
                    <a:pt x="0" y="0"/>
                  </a:lnTo>
                  <a:lnTo>
                    <a:pt x="66" y="132"/>
                  </a:lnTo>
                  <a:cubicBezTo>
                    <a:pt x="78" y="156"/>
                    <a:pt x="85" y="169"/>
                    <a:pt x="87" y="172"/>
                  </a:cubicBezTo>
                  <a:cubicBezTo>
                    <a:pt x="89" y="175"/>
                    <a:pt x="91" y="176"/>
                    <a:pt x="94" y="176"/>
                  </a:cubicBezTo>
                  <a:cubicBezTo>
                    <a:pt x="97" y="176"/>
                    <a:pt x="98" y="173"/>
                    <a:pt x="104" y="160"/>
                  </a:cubicBezTo>
                  <a:cubicBezTo>
                    <a:pt x="109" y="149"/>
                    <a:pt x="153" y="45"/>
                    <a:pt x="171" y="1"/>
                  </a:cubicBezTo>
                  <a:cubicBezTo>
                    <a:pt x="165" y="2"/>
                    <a:pt x="155" y="2"/>
                    <a:pt x="151" y="2"/>
                  </a:cubicBezTo>
                  <a:cubicBezTo>
                    <a:pt x="150" y="2"/>
                    <a:pt x="148" y="2"/>
                    <a:pt x="146" y="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2" name="Freeform 11">
              <a:extLst>
                <a:ext uri="{FF2B5EF4-FFF2-40B4-BE49-F238E27FC236}">
                  <a16:creationId xmlns:a16="http://schemas.microsoft.com/office/drawing/2014/main" id="{CD0B3914-A89B-4B6D-9485-6EBFA3AE2D43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851" y="2917"/>
              <a:ext cx="118" cy="169"/>
            </a:xfrm>
            <a:custGeom>
              <a:avLst/>
              <a:gdLst>
                <a:gd name="T0" fmla="*/ 104 w 195"/>
                <a:gd name="T1" fmla="*/ 104 h 273"/>
                <a:gd name="T2" fmla="*/ 104 w 195"/>
                <a:gd name="T3" fmla="*/ 104 h 273"/>
                <a:gd name="T4" fmla="*/ 52 w 195"/>
                <a:gd name="T5" fmla="*/ 84 h 273"/>
                <a:gd name="T6" fmla="*/ 40 w 195"/>
                <a:gd name="T7" fmla="*/ 61 h 273"/>
                <a:gd name="T8" fmla="*/ 54 w 195"/>
                <a:gd name="T9" fmla="*/ 34 h 273"/>
                <a:gd name="T10" fmla="*/ 88 w 195"/>
                <a:gd name="T11" fmla="*/ 23 h 273"/>
                <a:gd name="T12" fmla="*/ 131 w 195"/>
                <a:gd name="T13" fmla="*/ 36 h 273"/>
                <a:gd name="T14" fmla="*/ 166 w 195"/>
                <a:gd name="T15" fmla="*/ 73 h 273"/>
                <a:gd name="T16" fmla="*/ 172 w 195"/>
                <a:gd name="T17" fmla="*/ 75 h 273"/>
                <a:gd name="T18" fmla="*/ 177 w 195"/>
                <a:gd name="T19" fmla="*/ 69 h 273"/>
                <a:gd name="T20" fmla="*/ 176 w 195"/>
                <a:gd name="T21" fmla="*/ 63 h 273"/>
                <a:gd name="T22" fmla="*/ 171 w 195"/>
                <a:gd name="T23" fmla="*/ 22 h 273"/>
                <a:gd name="T24" fmla="*/ 91 w 195"/>
                <a:gd name="T25" fmla="*/ 0 h 273"/>
                <a:gd name="T26" fmla="*/ 24 w 195"/>
                <a:gd name="T27" fmla="*/ 22 h 273"/>
                <a:gd name="T28" fmla="*/ 0 w 195"/>
                <a:gd name="T29" fmla="*/ 72 h 273"/>
                <a:gd name="T30" fmla="*/ 36 w 195"/>
                <a:gd name="T31" fmla="*/ 129 h 273"/>
                <a:gd name="T32" fmla="*/ 87 w 195"/>
                <a:gd name="T33" fmla="*/ 152 h 273"/>
                <a:gd name="T34" fmla="*/ 139 w 195"/>
                <a:gd name="T35" fmla="*/ 177 h 273"/>
                <a:gd name="T36" fmla="*/ 153 w 195"/>
                <a:gd name="T37" fmla="*/ 204 h 273"/>
                <a:gd name="T38" fmla="*/ 138 w 195"/>
                <a:gd name="T39" fmla="*/ 236 h 273"/>
                <a:gd name="T40" fmla="*/ 98 w 195"/>
                <a:gd name="T41" fmla="*/ 250 h 273"/>
                <a:gd name="T42" fmla="*/ 47 w 195"/>
                <a:gd name="T43" fmla="*/ 231 h 273"/>
                <a:gd name="T44" fmla="*/ 14 w 195"/>
                <a:gd name="T45" fmla="*/ 188 h 273"/>
                <a:gd name="T46" fmla="*/ 6 w 195"/>
                <a:gd name="T47" fmla="*/ 178 h 273"/>
                <a:gd name="T48" fmla="*/ 0 w 195"/>
                <a:gd name="T49" fmla="*/ 184 h 273"/>
                <a:gd name="T50" fmla="*/ 0 w 195"/>
                <a:gd name="T51" fmla="*/ 190 h 273"/>
                <a:gd name="T52" fmla="*/ 4 w 195"/>
                <a:gd name="T53" fmla="*/ 245 h 273"/>
                <a:gd name="T54" fmla="*/ 99 w 195"/>
                <a:gd name="T55" fmla="*/ 273 h 273"/>
                <a:gd name="T56" fmla="*/ 195 w 195"/>
                <a:gd name="T57" fmla="*/ 187 h 273"/>
                <a:gd name="T58" fmla="*/ 104 w 195"/>
                <a:gd name="T59" fmla="*/ 104 h 2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195" h="273">
                  <a:moveTo>
                    <a:pt x="104" y="104"/>
                  </a:moveTo>
                  <a:lnTo>
                    <a:pt x="104" y="104"/>
                  </a:lnTo>
                  <a:cubicBezTo>
                    <a:pt x="81" y="97"/>
                    <a:pt x="60" y="91"/>
                    <a:pt x="52" y="84"/>
                  </a:cubicBezTo>
                  <a:cubicBezTo>
                    <a:pt x="43" y="77"/>
                    <a:pt x="40" y="70"/>
                    <a:pt x="40" y="61"/>
                  </a:cubicBezTo>
                  <a:cubicBezTo>
                    <a:pt x="40" y="50"/>
                    <a:pt x="45" y="41"/>
                    <a:pt x="54" y="34"/>
                  </a:cubicBezTo>
                  <a:cubicBezTo>
                    <a:pt x="63" y="27"/>
                    <a:pt x="75" y="23"/>
                    <a:pt x="88" y="23"/>
                  </a:cubicBezTo>
                  <a:cubicBezTo>
                    <a:pt x="103" y="23"/>
                    <a:pt x="117" y="27"/>
                    <a:pt x="131" y="36"/>
                  </a:cubicBezTo>
                  <a:cubicBezTo>
                    <a:pt x="155" y="52"/>
                    <a:pt x="161" y="67"/>
                    <a:pt x="166" y="73"/>
                  </a:cubicBezTo>
                  <a:cubicBezTo>
                    <a:pt x="167" y="74"/>
                    <a:pt x="169" y="75"/>
                    <a:pt x="172" y="75"/>
                  </a:cubicBezTo>
                  <a:cubicBezTo>
                    <a:pt x="175" y="75"/>
                    <a:pt x="177" y="73"/>
                    <a:pt x="177" y="69"/>
                  </a:cubicBezTo>
                  <a:lnTo>
                    <a:pt x="176" y="63"/>
                  </a:lnTo>
                  <a:lnTo>
                    <a:pt x="171" y="22"/>
                  </a:lnTo>
                  <a:cubicBezTo>
                    <a:pt x="147" y="13"/>
                    <a:pt x="120" y="0"/>
                    <a:pt x="91" y="0"/>
                  </a:cubicBezTo>
                  <a:cubicBezTo>
                    <a:pt x="63" y="0"/>
                    <a:pt x="41" y="7"/>
                    <a:pt x="24" y="22"/>
                  </a:cubicBezTo>
                  <a:cubicBezTo>
                    <a:pt x="8" y="37"/>
                    <a:pt x="0" y="50"/>
                    <a:pt x="0" y="72"/>
                  </a:cubicBezTo>
                  <a:cubicBezTo>
                    <a:pt x="0" y="95"/>
                    <a:pt x="15" y="115"/>
                    <a:pt x="36" y="129"/>
                  </a:cubicBezTo>
                  <a:cubicBezTo>
                    <a:pt x="47" y="136"/>
                    <a:pt x="64" y="144"/>
                    <a:pt x="87" y="152"/>
                  </a:cubicBezTo>
                  <a:cubicBezTo>
                    <a:pt x="110" y="160"/>
                    <a:pt x="130" y="168"/>
                    <a:pt x="139" y="177"/>
                  </a:cubicBezTo>
                  <a:cubicBezTo>
                    <a:pt x="149" y="186"/>
                    <a:pt x="153" y="193"/>
                    <a:pt x="153" y="204"/>
                  </a:cubicBezTo>
                  <a:cubicBezTo>
                    <a:pt x="153" y="216"/>
                    <a:pt x="148" y="227"/>
                    <a:pt x="138" y="236"/>
                  </a:cubicBezTo>
                  <a:cubicBezTo>
                    <a:pt x="128" y="245"/>
                    <a:pt x="115" y="250"/>
                    <a:pt x="98" y="250"/>
                  </a:cubicBezTo>
                  <a:cubicBezTo>
                    <a:pt x="79" y="250"/>
                    <a:pt x="61" y="244"/>
                    <a:pt x="47" y="231"/>
                  </a:cubicBezTo>
                  <a:cubicBezTo>
                    <a:pt x="33" y="219"/>
                    <a:pt x="22" y="208"/>
                    <a:pt x="14" y="188"/>
                  </a:cubicBezTo>
                  <a:cubicBezTo>
                    <a:pt x="11" y="182"/>
                    <a:pt x="8" y="178"/>
                    <a:pt x="6" y="178"/>
                  </a:cubicBezTo>
                  <a:cubicBezTo>
                    <a:pt x="2" y="178"/>
                    <a:pt x="0" y="180"/>
                    <a:pt x="0" y="184"/>
                  </a:cubicBezTo>
                  <a:cubicBezTo>
                    <a:pt x="0" y="185"/>
                    <a:pt x="0" y="187"/>
                    <a:pt x="0" y="190"/>
                  </a:cubicBezTo>
                  <a:lnTo>
                    <a:pt x="4" y="245"/>
                  </a:lnTo>
                  <a:cubicBezTo>
                    <a:pt x="26" y="257"/>
                    <a:pt x="61" y="273"/>
                    <a:pt x="99" y="273"/>
                  </a:cubicBezTo>
                  <a:cubicBezTo>
                    <a:pt x="160" y="273"/>
                    <a:pt x="195" y="229"/>
                    <a:pt x="195" y="187"/>
                  </a:cubicBezTo>
                  <a:cubicBezTo>
                    <a:pt x="195" y="156"/>
                    <a:pt x="177" y="129"/>
                    <a:pt x="104" y="104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3" name="Freeform 12">
              <a:extLst>
                <a:ext uri="{FF2B5EF4-FFF2-40B4-BE49-F238E27FC236}">
                  <a16:creationId xmlns:a16="http://schemas.microsoft.com/office/drawing/2014/main" id="{42253408-3225-40A0-980C-9BA926544B01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2164" y="2974"/>
              <a:ext cx="88" cy="112"/>
            </a:xfrm>
            <a:custGeom>
              <a:avLst/>
              <a:gdLst>
                <a:gd name="T0" fmla="*/ 106 w 146"/>
                <a:gd name="T1" fmla="*/ 112 h 181"/>
                <a:gd name="T2" fmla="*/ 106 w 146"/>
                <a:gd name="T3" fmla="*/ 112 h 181"/>
                <a:gd name="T4" fmla="*/ 68 w 146"/>
                <a:gd name="T5" fmla="*/ 155 h 181"/>
                <a:gd name="T6" fmla="*/ 42 w 146"/>
                <a:gd name="T7" fmla="*/ 134 h 181"/>
                <a:gd name="T8" fmla="*/ 77 w 146"/>
                <a:gd name="T9" fmla="*/ 100 h 181"/>
                <a:gd name="T10" fmla="*/ 106 w 146"/>
                <a:gd name="T11" fmla="*/ 85 h 181"/>
                <a:gd name="T12" fmla="*/ 106 w 146"/>
                <a:gd name="T13" fmla="*/ 112 h 181"/>
                <a:gd name="T14" fmla="*/ 106 w 146"/>
                <a:gd name="T15" fmla="*/ 112 h 181"/>
                <a:gd name="T16" fmla="*/ 81 w 146"/>
                <a:gd name="T17" fmla="*/ 0 h 181"/>
                <a:gd name="T18" fmla="*/ 81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0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7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6 w 146"/>
                <a:gd name="T45" fmla="*/ 150 h 181"/>
                <a:gd name="T46" fmla="*/ 130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1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6" y="112"/>
                  </a:moveTo>
                  <a:lnTo>
                    <a:pt x="106" y="112"/>
                  </a:lnTo>
                  <a:cubicBezTo>
                    <a:pt x="106" y="138"/>
                    <a:pt x="89" y="154"/>
                    <a:pt x="68" y="155"/>
                  </a:cubicBezTo>
                  <a:cubicBezTo>
                    <a:pt x="52" y="156"/>
                    <a:pt x="42" y="148"/>
                    <a:pt x="42" y="134"/>
                  </a:cubicBezTo>
                  <a:cubicBezTo>
                    <a:pt x="42" y="118"/>
                    <a:pt x="51" y="111"/>
                    <a:pt x="77" y="100"/>
                  </a:cubicBezTo>
                  <a:cubicBezTo>
                    <a:pt x="92" y="94"/>
                    <a:pt x="102" y="89"/>
                    <a:pt x="106" y="85"/>
                  </a:cubicBezTo>
                  <a:lnTo>
                    <a:pt x="106" y="112"/>
                  </a:lnTo>
                  <a:lnTo>
                    <a:pt x="106" y="112"/>
                  </a:lnTo>
                  <a:close/>
                  <a:moveTo>
                    <a:pt x="81" y="0"/>
                  </a:moveTo>
                  <a:lnTo>
                    <a:pt x="81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0" y="15"/>
                    <a:pt x="11" y="26"/>
                    <a:pt x="11" y="40"/>
                  </a:cubicBezTo>
                  <a:cubicBezTo>
                    <a:pt x="11" y="52"/>
                    <a:pt x="19" y="59"/>
                    <a:pt x="30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2" y="21"/>
                    <a:pt x="83" y="21"/>
                  </a:cubicBezTo>
                  <a:cubicBezTo>
                    <a:pt x="90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5" y="70"/>
                    <a:pt x="91" y="73"/>
                  </a:cubicBezTo>
                  <a:cubicBezTo>
                    <a:pt x="86" y="75"/>
                    <a:pt x="81" y="79"/>
                    <a:pt x="66" y="83"/>
                  </a:cubicBezTo>
                  <a:cubicBezTo>
                    <a:pt x="48" y="89"/>
                    <a:pt x="35" y="94"/>
                    <a:pt x="27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1" y="181"/>
                    <a:pt x="52" y="181"/>
                  </a:cubicBezTo>
                  <a:cubicBezTo>
                    <a:pt x="97" y="181"/>
                    <a:pt x="106" y="150"/>
                    <a:pt x="106" y="150"/>
                  </a:cubicBezTo>
                  <a:cubicBezTo>
                    <a:pt x="106" y="174"/>
                    <a:pt x="116" y="181"/>
                    <a:pt x="130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1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4" name="Freeform 13">
              <a:extLst>
                <a:ext uri="{FF2B5EF4-FFF2-40B4-BE49-F238E27FC236}">
                  <a16:creationId xmlns:a16="http://schemas.microsoft.com/office/drawing/2014/main" id="{1D96613E-9245-4A01-A95B-FBD659B9C15A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416" y="2974"/>
              <a:ext cx="87" cy="112"/>
            </a:xfrm>
            <a:custGeom>
              <a:avLst/>
              <a:gdLst>
                <a:gd name="T0" fmla="*/ 107 w 146"/>
                <a:gd name="T1" fmla="*/ 112 h 181"/>
                <a:gd name="T2" fmla="*/ 107 w 146"/>
                <a:gd name="T3" fmla="*/ 112 h 181"/>
                <a:gd name="T4" fmla="*/ 68 w 146"/>
                <a:gd name="T5" fmla="*/ 155 h 181"/>
                <a:gd name="T6" fmla="*/ 43 w 146"/>
                <a:gd name="T7" fmla="*/ 134 h 181"/>
                <a:gd name="T8" fmla="*/ 78 w 146"/>
                <a:gd name="T9" fmla="*/ 100 h 181"/>
                <a:gd name="T10" fmla="*/ 107 w 146"/>
                <a:gd name="T11" fmla="*/ 85 h 181"/>
                <a:gd name="T12" fmla="*/ 107 w 146"/>
                <a:gd name="T13" fmla="*/ 112 h 181"/>
                <a:gd name="T14" fmla="*/ 107 w 146"/>
                <a:gd name="T15" fmla="*/ 112 h 181"/>
                <a:gd name="T16" fmla="*/ 82 w 146"/>
                <a:gd name="T17" fmla="*/ 0 h 181"/>
                <a:gd name="T18" fmla="*/ 82 w 146"/>
                <a:gd name="T19" fmla="*/ 0 h 181"/>
                <a:gd name="T20" fmla="*/ 35 w 146"/>
                <a:gd name="T21" fmla="*/ 8 h 181"/>
                <a:gd name="T22" fmla="*/ 11 w 146"/>
                <a:gd name="T23" fmla="*/ 40 h 181"/>
                <a:gd name="T24" fmla="*/ 31 w 146"/>
                <a:gd name="T25" fmla="*/ 59 h 181"/>
                <a:gd name="T26" fmla="*/ 55 w 146"/>
                <a:gd name="T27" fmla="*/ 40 h 181"/>
                <a:gd name="T28" fmla="*/ 83 w 146"/>
                <a:gd name="T29" fmla="*/ 21 h 181"/>
                <a:gd name="T30" fmla="*/ 100 w 146"/>
                <a:gd name="T31" fmla="*/ 28 h 181"/>
                <a:gd name="T32" fmla="*/ 102 w 146"/>
                <a:gd name="T33" fmla="*/ 61 h 181"/>
                <a:gd name="T34" fmla="*/ 91 w 146"/>
                <a:gd name="T35" fmla="*/ 73 h 181"/>
                <a:gd name="T36" fmla="*/ 66 w 146"/>
                <a:gd name="T37" fmla="*/ 83 h 181"/>
                <a:gd name="T38" fmla="*/ 28 w 146"/>
                <a:gd name="T39" fmla="*/ 98 h 181"/>
                <a:gd name="T40" fmla="*/ 0 w 146"/>
                <a:gd name="T41" fmla="*/ 139 h 181"/>
                <a:gd name="T42" fmla="*/ 52 w 146"/>
                <a:gd name="T43" fmla="*/ 181 h 181"/>
                <a:gd name="T44" fmla="*/ 107 w 146"/>
                <a:gd name="T45" fmla="*/ 150 h 181"/>
                <a:gd name="T46" fmla="*/ 131 w 146"/>
                <a:gd name="T47" fmla="*/ 181 h 181"/>
                <a:gd name="T48" fmla="*/ 146 w 146"/>
                <a:gd name="T49" fmla="*/ 178 h 181"/>
                <a:gd name="T50" fmla="*/ 146 w 146"/>
                <a:gd name="T51" fmla="*/ 57 h 181"/>
                <a:gd name="T52" fmla="*/ 82 w 146"/>
                <a:gd name="T53" fmla="*/ 0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6" h="181">
                  <a:moveTo>
                    <a:pt x="107" y="112"/>
                  </a:moveTo>
                  <a:lnTo>
                    <a:pt x="107" y="112"/>
                  </a:lnTo>
                  <a:cubicBezTo>
                    <a:pt x="107" y="138"/>
                    <a:pt x="89" y="154"/>
                    <a:pt x="68" y="155"/>
                  </a:cubicBezTo>
                  <a:cubicBezTo>
                    <a:pt x="53" y="156"/>
                    <a:pt x="43" y="148"/>
                    <a:pt x="43" y="134"/>
                  </a:cubicBezTo>
                  <a:cubicBezTo>
                    <a:pt x="43" y="118"/>
                    <a:pt x="51" y="111"/>
                    <a:pt x="78" y="100"/>
                  </a:cubicBezTo>
                  <a:cubicBezTo>
                    <a:pt x="93" y="94"/>
                    <a:pt x="103" y="89"/>
                    <a:pt x="107" y="85"/>
                  </a:cubicBezTo>
                  <a:lnTo>
                    <a:pt x="107" y="112"/>
                  </a:lnTo>
                  <a:lnTo>
                    <a:pt x="107" y="112"/>
                  </a:lnTo>
                  <a:close/>
                  <a:moveTo>
                    <a:pt x="82" y="0"/>
                  </a:moveTo>
                  <a:lnTo>
                    <a:pt x="82" y="0"/>
                  </a:lnTo>
                  <a:cubicBezTo>
                    <a:pt x="62" y="0"/>
                    <a:pt x="49" y="2"/>
                    <a:pt x="35" y="8"/>
                  </a:cubicBezTo>
                  <a:cubicBezTo>
                    <a:pt x="21" y="15"/>
                    <a:pt x="11" y="26"/>
                    <a:pt x="11" y="40"/>
                  </a:cubicBezTo>
                  <a:cubicBezTo>
                    <a:pt x="11" y="52"/>
                    <a:pt x="19" y="59"/>
                    <a:pt x="31" y="59"/>
                  </a:cubicBezTo>
                  <a:cubicBezTo>
                    <a:pt x="44" y="59"/>
                    <a:pt x="52" y="53"/>
                    <a:pt x="55" y="40"/>
                  </a:cubicBezTo>
                  <a:cubicBezTo>
                    <a:pt x="58" y="28"/>
                    <a:pt x="73" y="21"/>
                    <a:pt x="83" y="21"/>
                  </a:cubicBezTo>
                  <a:cubicBezTo>
                    <a:pt x="91" y="21"/>
                    <a:pt x="96" y="23"/>
                    <a:pt x="100" y="28"/>
                  </a:cubicBezTo>
                  <a:cubicBezTo>
                    <a:pt x="109" y="37"/>
                    <a:pt x="107" y="53"/>
                    <a:pt x="102" y="61"/>
                  </a:cubicBezTo>
                  <a:cubicBezTo>
                    <a:pt x="99" y="66"/>
                    <a:pt x="96" y="70"/>
                    <a:pt x="91" y="73"/>
                  </a:cubicBezTo>
                  <a:cubicBezTo>
                    <a:pt x="87" y="75"/>
                    <a:pt x="81" y="79"/>
                    <a:pt x="66" y="83"/>
                  </a:cubicBezTo>
                  <a:cubicBezTo>
                    <a:pt x="48" y="89"/>
                    <a:pt x="35" y="94"/>
                    <a:pt x="28" y="98"/>
                  </a:cubicBezTo>
                  <a:cubicBezTo>
                    <a:pt x="11" y="106"/>
                    <a:pt x="0" y="118"/>
                    <a:pt x="0" y="139"/>
                  </a:cubicBezTo>
                  <a:cubicBezTo>
                    <a:pt x="0" y="161"/>
                    <a:pt x="22" y="181"/>
                    <a:pt x="52" y="181"/>
                  </a:cubicBezTo>
                  <a:cubicBezTo>
                    <a:pt x="98" y="181"/>
                    <a:pt x="107" y="150"/>
                    <a:pt x="107" y="150"/>
                  </a:cubicBezTo>
                  <a:cubicBezTo>
                    <a:pt x="107" y="174"/>
                    <a:pt x="117" y="181"/>
                    <a:pt x="131" y="181"/>
                  </a:cubicBezTo>
                  <a:cubicBezTo>
                    <a:pt x="135" y="181"/>
                    <a:pt x="141" y="180"/>
                    <a:pt x="146" y="178"/>
                  </a:cubicBezTo>
                  <a:lnTo>
                    <a:pt x="146" y="57"/>
                  </a:lnTo>
                  <a:cubicBezTo>
                    <a:pt x="146" y="19"/>
                    <a:pt x="122" y="0"/>
                    <a:pt x="82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5" name="Freeform 14">
              <a:extLst>
                <a:ext uri="{FF2B5EF4-FFF2-40B4-BE49-F238E27FC236}">
                  <a16:creationId xmlns:a16="http://schemas.microsoft.com/office/drawing/2014/main" id="{6B798CC3-F443-4750-98A7-F0521B86F1C9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3556" y="2975"/>
              <a:ext cx="80" cy="111"/>
            </a:xfrm>
            <a:custGeom>
              <a:avLst/>
              <a:gdLst>
                <a:gd name="T0" fmla="*/ 4 w 133"/>
                <a:gd name="T1" fmla="*/ 45 h 179"/>
                <a:gd name="T2" fmla="*/ 4 w 133"/>
                <a:gd name="T3" fmla="*/ 45 h 179"/>
                <a:gd name="T4" fmla="*/ 61 w 133"/>
                <a:gd name="T5" fmla="*/ 103 h 179"/>
                <a:gd name="T6" fmla="*/ 99 w 133"/>
                <a:gd name="T7" fmla="*/ 136 h 179"/>
                <a:gd name="T8" fmla="*/ 70 w 133"/>
                <a:gd name="T9" fmla="*/ 159 h 179"/>
                <a:gd name="T10" fmla="*/ 15 w 133"/>
                <a:gd name="T11" fmla="*/ 122 h 179"/>
                <a:gd name="T12" fmla="*/ 5 w 133"/>
                <a:gd name="T13" fmla="*/ 109 h 179"/>
                <a:gd name="T14" fmla="*/ 0 w 133"/>
                <a:gd name="T15" fmla="*/ 118 h 179"/>
                <a:gd name="T16" fmla="*/ 0 w 133"/>
                <a:gd name="T17" fmla="*/ 155 h 179"/>
                <a:gd name="T18" fmla="*/ 1 w 133"/>
                <a:gd name="T19" fmla="*/ 157 h 179"/>
                <a:gd name="T20" fmla="*/ 70 w 133"/>
                <a:gd name="T21" fmla="*/ 179 h 179"/>
                <a:gd name="T22" fmla="*/ 133 w 133"/>
                <a:gd name="T23" fmla="*/ 127 h 179"/>
                <a:gd name="T24" fmla="*/ 80 w 133"/>
                <a:gd name="T25" fmla="*/ 72 h 179"/>
                <a:gd name="T26" fmla="*/ 35 w 133"/>
                <a:gd name="T27" fmla="*/ 38 h 179"/>
                <a:gd name="T28" fmla="*/ 60 w 133"/>
                <a:gd name="T29" fmla="*/ 19 h 179"/>
                <a:gd name="T30" fmla="*/ 112 w 133"/>
                <a:gd name="T31" fmla="*/ 49 h 179"/>
                <a:gd name="T32" fmla="*/ 122 w 133"/>
                <a:gd name="T33" fmla="*/ 60 h 179"/>
                <a:gd name="T34" fmla="*/ 127 w 133"/>
                <a:gd name="T35" fmla="*/ 52 h 179"/>
                <a:gd name="T36" fmla="*/ 125 w 133"/>
                <a:gd name="T37" fmla="*/ 24 h 179"/>
                <a:gd name="T38" fmla="*/ 124 w 133"/>
                <a:gd name="T39" fmla="*/ 18 h 179"/>
                <a:gd name="T40" fmla="*/ 63 w 133"/>
                <a:gd name="T41" fmla="*/ 0 h 179"/>
                <a:gd name="T42" fmla="*/ 4 w 133"/>
                <a:gd name="T43" fmla="*/ 45 h 1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3" h="179">
                  <a:moveTo>
                    <a:pt x="4" y="45"/>
                  </a:moveTo>
                  <a:lnTo>
                    <a:pt x="4" y="45"/>
                  </a:lnTo>
                  <a:cubicBezTo>
                    <a:pt x="4" y="70"/>
                    <a:pt x="16" y="81"/>
                    <a:pt x="61" y="103"/>
                  </a:cubicBezTo>
                  <a:cubicBezTo>
                    <a:pt x="81" y="112"/>
                    <a:pt x="99" y="117"/>
                    <a:pt x="99" y="136"/>
                  </a:cubicBezTo>
                  <a:cubicBezTo>
                    <a:pt x="99" y="153"/>
                    <a:pt x="84" y="159"/>
                    <a:pt x="70" y="159"/>
                  </a:cubicBezTo>
                  <a:cubicBezTo>
                    <a:pt x="47" y="159"/>
                    <a:pt x="27" y="152"/>
                    <a:pt x="15" y="122"/>
                  </a:cubicBezTo>
                  <a:cubicBezTo>
                    <a:pt x="11" y="114"/>
                    <a:pt x="8" y="109"/>
                    <a:pt x="5" y="109"/>
                  </a:cubicBezTo>
                  <a:cubicBezTo>
                    <a:pt x="1" y="109"/>
                    <a:pt x="0" y="112"/>
                    <a:pt x="0" y="118"/>
                  </a:cubicBezTo>
                  <a:cubicBezTo>
                    <a:pt x="0" y="132"/>
                    <a:pt x="0" y="145"/>
                    <a:pt x="0" y="155"/>
                  </a:cubicBezTo>
                  <a:cubicBezTo>
                    <a:pt x="0" y="156"/>
                    <a:pt x="0" y="157"/>
                    <a:pt x="1" y="157"/>
                  </a:cubicBezTo>
                  <a:cubicBezTo>
                    <a:pt x="14" y="166"/>
                    <a:pt x="39" y="179"/>
                    <a:pt x="70" y="179"/>
                  </a:cubicBezTo>
                  <a:cubicBezTo>
                    <a:pt x="109" y="179"/>
                    <a:pt x="133" y="152"/>
                    <a:pt x="133" y="127"/>
                  </a:cubicBezTo>
                  <a:cubicBezTo>
                    <a:pt x="133" y="104"/>
                    <a:pt x="119" y="88"/>
                    <a:pt x="80" y="72"/>
                  </a:cubicBezTo>
                  <a:cubicBezTo>
                    <a:pt x="44" y="56"/>
                    <a:pt x="35" y="52"/>
                    <a:pt x="35" y="38"/>
                  </a:cubicBezTo>
                  <a:cubicBezTo>
                    <a:pt x="35" y="28"/>
                    <a:pt x="46" y="19"/>
                    <a:pt x="60" y="19"/>
                  </a:cubicBezTo>
                  <a:cubicBezTo>
                    <a:pt x="83" y="19"/>
                    <a:pt x="101" y="24"/>
                    <a:pt x="112" y="49"/>
                  </a:cubicBezTo>
                  <a:cubicBezTo>
                    <a:pt x="116" y="56"/>
                    <a:pt x="119" y="60"/>
                    <a:pt x="122" y="60"/>
                  </a:cubicBezTo>
                  <a:cubicBezTo>
                    <a:pt x="125" y="60"/>
                    <a:pt x="127" y="57"/>
                    <a:pt x="127" y="52"/>
                  </a:cubicBezTo>
                  <a:cubicBezTo>
                    <a:pt x="127" y="45"/>
                    <a:pt x="126" y="35"/>
                    <a:pt x="125" y="24"/>
                  </a:cubicBezTo>
                  <a:cubicBezTo>
                    <a:pt x="125" y="22"/>
                    <a:pt x="124" y="20"/>
                    <a:pt x="124" y="18"/>
                  </a:cubicBezTo>
                  <a:cubicBezTo>
                    <a:pt x="110" y="10"/>
                    <a:pt x="89" y="0"/>
                    <a:pt x="63" y="0"/>
                  </a:cubicBezTo>
                  <a:cubicBezTo>
                    <a:pt x="29" y="0"/>
                    <a:pt x="4" y="22"/>
                    <a:pt x="4" y="4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6" name="Freeform 15">
              <a:extLst>
                <a:ext uri="{FF2B5EF4-FFF2-40B4-BE49-F238E27FC236}">
                  <a16:creationId xmlns:a16="http://schemas.microsoft.com/office/drawing/2014/main" id="{441E609D-50AC-43AF-8942-F8173427CF38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91" y="2919"/>
              <a:ext cx="31" cy="32"/>
            </a:xfrm>
            <a:custGeom>
              <a:avLst/>
              <a:gdLst>
                <a:gd name="T0" fmla="*/ 25 w 51"/>
                <a:gd name="T1" fmla="*/ 51 h 51"/>
                <a:gd name="T2" fmla="*/ 25 w 51"/>
                <a:gd name="T3" fmla="*/ 51 h 51"/>
                <a:gd name="T4" fmla="*/ 43 w 51"/>
                <a:gd name="T5" fmla="*/ 43 h 51"/>
                <a:gd name="T6" fmla="*/ 51 w 51"/>
                <a:gd name="T7" fmla="*/ 25 h 51"/>
                <a:gd name="T8" fmla="*/ 43 w 51"/>
                <a:gd name="T9" fmla="*/ 7 h 51"/>
                <a:gd name="T10" fmla="*/ 25 w 51"/>
                <a:gd name="T11" fmla="*/ 0 h 51"/>
                <a:gd name="T12" fmla="*/ 7 w 51"/>
                <a:gd name="T13" fmla="*/ 7 h 51"/>
                <a:gd name="T14" fmla="*/ 0 w 51"/>
                <a:gd name="T15" fmla="*/ 25 h 51"/>
                <a:gd name="T16" fmla="*/ 7 w 51"/>
                <a:gd name="T17" fmla="*/ 43 h 51"/>
                <a:gd name="T18" fmla="*/ 25 w 51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1" h="51">
                  <a:moveTo>
                    <a:pt x="25" y="51"/>
                  </a:moveTo>
                  <a:lnTo>
                    <a:pt x="25" y="51"/>
                  </a:lnTo>
                  <a:cubicBezTo>
                    <a:pt x="32" y="51"/>
                    <a:pt x="38" y="48"/>
                    <a:pt x="43" y="43"/>
                  </a:cubicBezTo>
                  <a:cubicBezTo>
                    <a:pt x="48" y="38"/>
                    <a:pt x="51" y="32"/>
                    <a:pt x="51" y="25"/>
                  </a:cubicBezTo>
                  <a:cubicBezTo>
                    <a:pt x="51" y="18"/>
                    <a:pt x="48" y="12"/>
                    <a:pt x="43" y="7"/>
                  </a:cubicBezTo>
                  <a:cubicBezTo>
                    <a:pt x="38" y="2"/>
                    <a:pt x="32" y="0"/>
                    <a:pt x="25" y="0"/>
                  </a:cubicBezTo>
                  <a:cubicBezTo>
                    <a:pt x="18" y="0"/>
                    <a:pt x="12" y="2"/>
                    <a:pt x="7" y="7"/>
                  </a:cubicBezTo>
                  <a:cubicBezTo>
                    <a:pt x="2" y="12"/>
                    <a:pt x="0" y="18"/>
                    <a:pt x="0" y="25"/>
                  </a:cubicBezTo>
                  <a:cubicBezTo>
                    <a:pt x="0" y="32"/>
                    <a:pt x="2" y="38"/>
                    <a:pt x="7" y="43"/>
                  </a:cubicBezTo>
                  <a:cubicBezTo>
                    <a:pt x="12" y="48"/>
                    <a:pt x="18" y="51"/>
                    <a:pt x="25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7" name="Freeform 16">
              <a:extLst>
                <a:ext uri="{FF2B5EF4-FFF2-40B4-BE49-F238E27FC236}">
                  <a16:creationId xmlns:a16="http://schemas.microsoft.com/office/drawing/2014/main" id="{AE0597C4-1386-42BD-A555-112D80487E6D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083" y="2974"/>
              <a:ext cx="35" cy="110"/>
            </a:xfrm>
            <a:custGeom>
              <a:avLst/>
              <a:gdLst>
                <a:gd name="T0" fmla="*/ 12 w 59"/>
                <a:gd name="T1" fmla="*/ 4 h 177"/>
                <a:gd name="T2" fmla="*/ 12 w 59"/>
                <a:gd name="T3" fmla="*/ 4 h 177"/>
                <a:gd name="T4" fmla="*/ 8 w 59"/>
                <a:gd name="T5" fmla="*/ 5 h 177"/>
                <a:gd name="T6" fmla="*/ 0 w 59"/>
                <a:gd name="T7" fmla="*/ 10 h 177"/>
                <a:gd name="T8" fmla="*/ 8 w 59"/>
                <a:gd name="T9" fmla="*/ 16 h 177"/>
                <a:gd name="T10" fmla="*/ 19 w 59"/>
                <a:gd name="T11" fmla="*/ 43 h 177"/>
                <a:gd name="T12" fmla="*/ 19 w 59"/>
                <a:gd name="T13" fmla="*/ 177 h 177"/>
                <a:gd name="T14" fmla="*/ 39 w 59"/>
                <a:gd name="T15" fmla="*/ 176 h 177"/>
                <a:gd name="T16" fmla="*/ 59 w 59"/>
                <a:gd name="T17" fmla="*/ 177 h 177"/>
                <a:gd name="T18" fmla="*/ 59 w 59"/>
                <a:gd name="T19" fmla="*/ 0 h 177"/>
                <a:gd name="T20" fmla="*/ 12 w 59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9" h="177">
                  <a:moveTo>
                    <a:pt x="12" y="4"/>
                  </a:move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2" y="16"/>
                    <a:pt x="8" y="16"/>
                  </a:cubicBezTo>
                  <a:cubicBezTo>
                    <a:pt x="18" y="18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1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8" name="Freeform 17">
              <a:extLst>
                <a:ext uri="{FF2B5EF4-FFF2-40B4-BE49-F238E27FC236}">
                  <a16:creationId xmlns:a16="http://schemas.microsoft.com/office/drawing/2014/main" id="{CCD6B96E-8AD6-4385-BBAF-1D650BBA4F14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35" y="2919"/>
              <a:ext cx="31" cy="32"/>
            </a:xfrm>
            <a:custGeom>
              <a:avLst/>
              <a:gdLst>
                <a:gd name="T0" fmla="*/ 26 w 52"/>
                <a:gd name="T1" fmla="*/ 51 h 51"/>
                <a:gd name="T2" fmla="*/ 26 w 52"/>
                <a:gd name="T3" fmla="*/ 51 h 51"/>
                <a:gd name="T4" fmla="*/ 44 w 52"/>
                <a:gd name="T5" fmla="*/ 43 h 51"/>
                <a:gd name="T6" fmla="*/ 52 w 52"/>
                <a:gd name="T7" fmla="*/ 25 h 51"/>
                <a:gd name="T8" fmla="*/ 44 w 52"/>
                <a:gd name="T9" fmla="*/ 7 h 51"/>
                <a:gd name="T10" fmla="*/ 26 w 52"/>
                <a:gd name="T11" fmla="*/ 0 h 51"/>
                <a:gd name="T12" fmla="*/ 8 w 52"/>
                <a:gd name="T13" fmla="*/ 7 h 51"/>
                <a:gd name="T14" fmla="*/ 0 w 52"/>
                <a:gd name="T15" fmla="*/ 25 h 51"/>
                <a:gd name="T16" fmla="*/ 8 w 52"/>
                <a:gd name="T17" fmla="*/ 43 h 51"/>
                <a:gd name="T18" fmla="*/ 26 w 52"/>
                <a:gd name="T19" fmla="*/ 51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52" h="51">
                  <a:moveTo>
                    <a:pt x="26" y="51"/>
                  </a:moveTo>
                  <a:lnTo>
                    <a:pt x="26" y="51"/>
                  </a:lnTo>
                  <a:cubicBezTo>
                    <a:pt x="33" y="51"/>
                    <a:pt x="39" y="48"/>
                    <a:pt x="44" y="43"/>
                  </a:cubicBezTo>
                  <a:cubicBezTo>
                    <a:pt x="49" y="38"/>
                    <a:pt x="52" y="32"/>
                    <a:pt x="52" y="25"/>
                  </a:cubicBezTo>
                  <a:cubicBezTo>
                    <a:pt x="52" y="18"/>
                    <a:pt x="49" y="12"/>
                    <a:pt x="44" y="7"/>
                  </a:cubicBezTo>
                  <a:cubicBezTo>
                    <a:pt x="39" y="2"/>
                    <a:pt x="33" y="0"/>
                    <a:pt x="26" y="0"/>
                  </a:cubicBezTo>
                  <a:cubicBezTo>
                    <a:pt x="19" y="0"/>
                    <a:pt x="13" y="2"/>
                    <a:pt x="8" y="7"/>
                  </a:cubicBezTo>
                  <a:cubicBezTo>
                    <a:pt x="3" y="12"/>
                    <a:pt x="0" y="18"/>
                    <a:pt x="0" y="25"/>
                  </a:cubicBezTo>
                  <a:cubicBezTo>
                    <a:pt x="0" y="32"/>
                    <a:pt x="3" y="38"/>
                    <a:pt x="8" y="43"/>
                  </a:cubicBezTo>
                  <a:cubicBezTo>
                    <a:pt x="13" y="48"/>
                    <a:pt x="19" y="51"/>
                    <a:pt x="26" y="5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29" name="Freeform 18">
              <a:extLst>
                <a:ext uri="{FF2B5EF4-FFF2-40B4-BE49-F238E27FC236}">
                  <a16:creationId xmlns:a16="http://schemas.microsoft.com/office/drawing/2014/main" id="{743B3DF8-800B-468C-9FEE-5767705301EA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326" y="2974"/>
              <a:ext cx="37" cy="110"/>
            </a:xfrm>
            <a:custGeom>
              <a:avLst/>
              <a:gdLst>
                <a:gd name="T0" fmla="*/ 12 w 60"/>
                <a:gd name="T1" fmla="*/ 4 h 177"/>
                <a:gd name="T2" fmla="*/ 12 w 60"/>
                <a:gd name="T3" fmla="*/ 4 h 177"/>
                <a:gd name="T4" fmla="*/ 9 w 60"/>
                <a:gd name="T5" fmla="*/ 5 h 177"/>
                <a:gd name="T6" fmla="*/ 0 w 60"/>
                <a:gd name="T7" fmla="*/ 10 h 177"/>
                <a:gd name="T8" fmla="*/ 9 w 60"/>
                <a:gd name="T9" fmla="*/ 16 h 177"/>
                <a:gd name="T10" fmla="*/ 20 w 60"/>
                <a:gd name="T11" fmla="*/ 43 h 177"/>
                <a:gd name="T12" fmla="*/ 20 w 60"/>
                <a:gd name="T13" fmla="*/ 177 h 177"/>
                <a:gd name="T14" fmla="*/ 40 w 60"/>
                <a:gd name="T15" fmla="*/ 176 h 177"/>
                <a:gd name="T16" fmla="*/ 60 w 60"/>
                <a:gd name="T17" fmla="*/ 177 h 177"/>
                <a:gd name="T18" fmla="*/ 60 w 60"/>
                <a:gd name="T19" fmla="*/ 0 h 177"/>
                <a:gd name="T20" fmla="*/ 12 w 60"/>
                <a:gd name="T21" fmla="*/ 4 h 1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60" h="177">
                  <a:moveTo>
                    <a:pt x="12" y="4"/>
                  </a:moveTo>
                  <a:lnTo>
                    <a:pt x="12" y="4"/>
                  </a:lnTo>
                  <a:lnTo>
                    <a:pt x="9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9" y="16"/>
                  </a:cubicBezTo>
                  <a:cubicBezTo>
                    <a:pt x="18" y="18"/>
                    <a:pt x="20" y="21"/>
                    <a:pt x="20" y="43"/>
                  </a:cubicBezTo>
                  <a:lnTo>
                    <a:pt x="20" y="177"/>
                  </a:lnTo>
                  <a:cubicBezTo>
                    <a:pt x="26" y="177"/>
                    <a:pt x="32" y="176"/>
                    <a:pt x="40" y="176"/>
                  </a:cubicBezTo>
                  <a:cubicBezTo>
                    <a:pt x="48" y="176"/>
                    <a:pt x="54" y="177"/>
                    <a:pt x="60" y="177"/>
                  </a:cubicBezTo>
                  <a:lnTo>
                    <a:pt x="60" y="0"/>
                  </a:lnTo>
                  <a:lnTo>
                    <a:pt x="12" y="4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0" name="Freeform 19">
              <a:extLst>
                <a:ext uri="{FF2B5EF4-FFF2-40B4-BE49-F238E27FC236}">
                  <a16:creationId xmlns:a16="http://schemas.microsoft.com/office/drawing/2014/main" id="{2D596E1C-03C6-4E97-A65E-138FA2B18D1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008" y="2914"/>
              <a:ext cx="109" cy="171"/>
            </a:xfrm>
            <a:custGeom>
              <a:avLst/>
              <a:gdLst>
                <a:gd name="T0" fmla="*/ 174 w 180"/>
                <a:gd name="T1" fmla="*/ 125 h 274"/>
                <a:gd name="T2" fmla="*/ 174 w 180"/>
                <a:gd name="T3" fmla="*/ 125 h 274"/>
                <a:gd name="T4" fmla="*/ 153 w 180"/>
                <a:gd name="T5" fmla="*/ 104 h 274"/>
                <a:gd name="T6" fmla="*/ 125 w 180"/>
                <a:gd name="T7" fmla="*/ 97 h 274"/>
                <a:gd name="T8" fmla="*/ 89 w 180"/>
                <a:gd name="T9" fmla="*/ 107 h 274"/>
                <a:gd name="T10" fmla="*/ 58 w 180"/>
                <a:gd name="T11" fmla="*/ 136 h 274"/>
                <a:gd name="T12" fmla="*/ 58 w 180"/>
                <a:gd name="T13" fmla="*/ 0 h 274"/>
                <a:gd name="T14" fmla="*/ 12 w 180"/>
                <a:gd name="T15" fmla="*/ 3 h 274"/>
                <a:gd name="T16" fmla="*/ 8 w 180"/>
                <a:gd name="T17" fmla="*/ 4 h 274"/>
                <a:gd name="T18" fmla="*/ 0 w 180"/>
                <a:gd name="T19" fmla="*/ 9 h 274"/>
                <a:gd name="T20" fmla="*/ 8 w 180"/>
                <a:gd name="T21" fmla="*/ 15 h 274"/>
                <a:gd name="T22" fmla="*/ 18 w 180"/>
                <a:gd name="T23" fmla="*/ 42 h 274"/>
                <a:gd name="T24" fmla="*/ 18 w 180"/>
                <a:gd name="T25" fmla="*/ 273 h 274"/>
                <a:gd name="T26" fmla="*/ 36 w 180"/>
                <a:gd name="T27" fmla="*/ 272 h 274"/>
                <a:gd name="T28" fmla="*/ 58 w 180"/>
                <a:gd name="T29" fmla="*/ 274 h 274"/>
                <a:gd name="T30" fmla="*/ 58 w 180"/>
                <a:gd name="T31" fmla="*/ 179 h 274"/>
                <a:gd name="T32" fmla="*/ 66 w 180"/>
                <a:gd name="T33" fmla="*/ 152 h 274"/>
                <a:gd name="T34" fmla="*/ 81 w 180"/>
                <a:gd name="T35" fmla="*/ 135 h 274"/>
                <a:gd name="T36" fmla="*/ 113 w 180"/>
                <a:gd name="T37" fmla="*/ 125 h 274"/>
                <a:gd name="T38" fmla="*/ 136 w 180"/>
                <a:gd name="T39" fmla="*/ 137 h 274"/>
                <a:gd name="T40" fmla="*/ 141 w 180"/>
                <a:gd name="T41" fmla="*/ 183 h 274"/>
                <a:gd name="T42" fmla="*/ 141 w 180"/>
                <a:gd name="T43" fmla="*/ 274 h 274"/>
                <a:gd name="T44" fmla="*/ 145 w 180"/>
                <a:gd name="T45" fmla="*/ 273 h 274"/>
                <a:gd name="T46" fmla="*/ 163 w 180"/>
                <a:gd name="T47" fmla="*/ 272 h 274"/>
                <a:gd name="T48" fmla="*/ 180 w 180"/>
                <a:gd name="T49" fmla="*/ 273 h 274"/>
                <a:gd name="T50" fmla="*/ 180 w 180"/>
                <a:gd name="T51" fmla="*/ 178 h 274"/>
                <a:gd name="T52" fmla="*/ 174 w 180"/>
                <a:gd name="T53" fmla="*/ 125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80" h="274">
                  <a:moveTo>
                    <a:pt x="174" y="125"/>
                  </a:moveTo>
                  <a:lnTo>
                    <a:pt x="174" y="125"/>
                  </a:lnTo>
                  <a:cubicBezTo>
                    <a:pt x="169" y="115"/>
                    <a:pt x="162" y="108"/>
                    <a:pt x="153" y="104"/>
                  </a:cubicBezTo>
                  <a:cubicBezTo>
                    <a:pt x="144" y="99"/>
                    <a:pt x="135" y="97"/>
                    <a:pt x="125" y="97"/>
                  </a:cubicBezTo>
                  <a:cubicBezTo>
                    <a:pt x="113" y="97"/>
                    <a:pt x="99" y="100"/>
                    <a:pt x="89" y="107"/>
                  </a:cubicBezTo>
                  <a:cubicBezTo>
                    <a:pt x="79" y="113"/>
                    <a:pt x="67" y="123"/>
                    <a:pt x="58" y="136"/>
                  </a:cubicBezTo>
                  <a:lnTo>
                    <a:pt x="58" y="0"/>
                  </a:lnTo>
                  <a:lnTo>
                    <a:pt x="12" y="3"/>
                  </a:lnTo>
                  <a:lnTo>
                    <a:pt x="8" y="4"/>
                  </a:lnTo>
                  <a:cubicBezTo>
                    <a:pt x="2" y="4"/>
                    <a:pt x="0" y="6"/>
                    <a:pt x="0" y="9"/>
                  </a:cubicBezTo>
                  <a:cubicBezTo>
                    <a:pt x="0" y="13"/>
                    <a:pt x="2" y="15"/>
                    <a:pt x="8" y="15"/>
                  </a:cubicBezTo>
                  <a:cubicBezTo>
                    <a:pt x="20" y="17"/>
                    <a:pt x="18" y="21"/>
                    <a:pt x="18" y="42"/>
                  </a:cubicBezTo>
                  <a:lnTo>
                    <a:pt x="18" y="273"/>
                  </a:lnTo>
                  <a:cubicBezTo>
                    <a:pt x="23" y="273"/>
                    <a:pt x="28" y="272"/>
                    <a:pt x="36" y="272"/>
                  </a:cubicBezTo>
                  <a:cubicBezTo>
                    <a:pt x="43" y="272"/>
                    <a:pt x="52" y="273"/>
                    <a:pt x="58" y="274"/>
                  </a:cubicBezTo>
                  <a:lnTo>
                    <a:pt x="58" y="179"/>
                  </a:lnTo>
                  <a:cubicBezTo>
                    <a:pt x="58" y="168"/>
                    <a:pt x="61" y="160"/>
                    <a:pt x="66" y="152"/>
                  </a:cubicBezTo>
                  <a:cubicBezTo>
                    <a:pt x="71" y="146"/>
                    <a:pt x="76" y="139"/>
                    <a:pt x="81" y="135"/>
                  </a:cubicBezTo>
                  <a:cubicBezTo>
                    <a:pt x="90" y="128"/>
                    <a:pt x="103" y="125"/>
                    <a:pt x="113" y="125"/>
                  </a:cubicBezTo>
                  <a:cubicBezTo>
                    <a:pt x="124" y="125"/>
                    <a:pt x="132" y="129"/>
                    <a:pt x="136" y="137"/>
                  </a:cubicBezTo>
                  <a:cubicBezTo>
                    <a:pt x="139" y="146"/>
                    <a:pt x="141" y="154"/>
                    <a:pt x="141" y="183"/>
                  </a:cubicBezTo>
                  <a:lnTo>
                    <a:pt x="141" y="274"/>
                  </a:lnTo>
                  <a:cubicBezTo>
                    <a:pt x="142" y="274"/>
                    <a:pt x="143" y="274"/>
                    <a:pt x="145" y="273"/>
                  </a:cubicBezTo>
                  <a:cubicBezTo>
                    <a:pt x="151" y="273"/>
                    <a:pt x="160" y="272"/>
                    <a:pt x="163" y="272"/>
                  </a:cubicBezTo>
                  <a:cubicBezTo>
                    <a:pt x="174" y="272"/>
                    <a:pt x="176" y="272"/>
                    <a:pt x="180" y="273"/>
                  </a:cubicBezTo>
                  <a:lnTo>
                    <a:pt x="180" y="178"/>
                  </a:lnTo>
                  <a:cubicBezTo>
                    <a:pt x="180" y="151"/>
                    <a:pt x="179" y="135"/>
                    <a:pt x="174" y="125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1" name="Freeform 20">
              <a:extLst>
                <a:ext uri="{FF2B5EF4-FFF2-40B4-BE49-F238E27FC236}">
                  <a16:creationId xmlns:a16="http://schemas.microsoft.com/office/drawing/2014/main" id="{5AFCA421-C44B-49AA-8043-BEABC452ECA4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3126" y="2914"/>
              <a:ext cx="104" cy="172"/>
            </a:xfrm>
            <a:custGeom>
              <a:avLst/>
              <a:gdLst>
                <a:gd name="T0" fmla="*/ 133 w 173"/>
                <a:gd name="T1" fmla="*/ 201 h 277"/>
                <a:gd name="T2" fmla="*/ 133 w 173"/>
                <a:gd name="T3" fmla="*/ 201 h 277"/>
                <a:gd name="T4" fmla="*/ 126 w 173"/>
                <a:gd name="T5" fmla="*/ 226 h 277"/>
                <a:gd name="T6" fmla="*/ 87 w 173"/>
                <a:gd name="T7" fmla="*/ 248 h 277"/>
                <a:gd name="T8" fmla="*/ 43 w 173"/>
                <a:gd name="T9" fmla="*/ 184 h 277"/>
                <a:gd name="T10" fmla="*/ 91 w 173"/>
                <a:gd name="T11" fmla="*/ 117 h 277"/>
                <a:gd name="T12" fmla="*/ 126 w 173"/>
                <a:gd name="T13" fmla="*/ 135 h 277"/>
                <a:gd name="T14" fmla="*/ 133 w 173"/>
                <a:gd name="T15" fmla="*/ 160 h 277"/>
                <a:gd name="T16" fmla="*/ 133 w 173"/>
                <a:gd name="T17" fmla="*/ 201 h 277"/>
                <a:gd name="T18" fmla="*/ 133 w 173"/>
                <a:gd name="T19" fmla="*/ 201 h 277"/>
                <a:gd name="T20" fmla="*/ 126 w 173"/>
                <a:gd name="T21" fmla="*/ 3 h 277"/>
                <a:gd name="T22" fmla="*/ 126 w 173"/>
                <a:gd name="T23" fmla="*/ 3 h 277"/>
                <a:gd name="T24" fmla="*/ 122 w 173"/>
                <a:gd name="T25" fmla="*/ 4 h 277"/>
                <a:gd name="T26" fmla="*/ 114 w 173"/>
                <a:gd name="T27" fmla="*/ 9 h 277"/>
                <a:gd name="T28" fmla="*/ 122 w 173"/>
                <a:gd name="T29" fmla="*/ 15 h 277"/>
                <a:gd name="T30" fmla="*/ 133 w 173"/>
                <a:gd name="T31" fmla="*/ 42 h 277"/>
                <a:gd name="T32" fmla="*/ 133 w 173"/>
                <a:gd name="T33" fmla="*/ 116 h 277"/>
                <a:gd name="T34" fmla="*/ 88 w 173"/>
                <a:gd name="T35" fmla="*/ 98 h 277"/>
                <a:gd name="T36" fmla="*/ 0 w 173"/>
                <a:gd name="T37" fmla="*/ 192 h 277"/>
                <a:gd name="T38" fmla="*/ 81 w 173"/>
                <a:gd name="T39" fmla="*/ 277 h 277"/>
                <a:gd name="T40" fmla="*/ 111 w 173"/>
                <a:gd name="T41" fmla="*/ 269 h 277"/>
                <a:gd name="T42" fmla="*/ 133 w 173"/>
                <a:gd name="T43" fmla="*/ 246 h 277"/>
                <a:gd name="T44" fmla="*/ 133 w 173"/>
                <a:gd name="T45" fmla="*/ 274 h 277"/>
                <a:gd name="T46" fmla="*/ 173 w 173"/>
                <a:gd name="T47" fmla="*/ 270 h 277"/>
                <a:gd name="T48" fmla="*/ 173 w 173"/>
                <a:gd name="T49" fmla="*/ 0 h 277"/>
                <a:gd name="T50" fmla="*/ 126 w 173"/>
                <a:gd name="T51" fmla="*/ 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173" h="277">
                  <a:moveTo>
                    <a:pt x="133" y="201"/>
                  </a:moveTo>
                  <a:lnTo>
                    <a:pt x="133" y="201"/>
                  </a:lnTo>
                  <a:cubicBezTo>
                    <a:pt x="133" y="209"/>
                    <a:pt x="130" y="219"/>
                    <a:pt x="126" y="226"/>
                  </a:cubicBezTo>
                  <a:cubicBezTo>
                    <a:pt x="119" y="238"/>
                    <a:pt x="106" y="248"/>
                    <a:pt x="87" y="248"/>
                  </a:cubicBezTo>
                  <a:cubicBezTo>
                    <a:pt x="59" y="248"/>
                    <a:pt x="43" y="226"/>
                    <a:pt x="43" y="184"/>
                  </a:cubicBezTo>
                  <a:cubicBezTo>
                    <a:pt x="43" y="145"/>
                    <a:pt x="62" y="117"/>
                    <a:pt x="91" y="117"/>
                  </a:cubicBezTo>
                  <a:cubicBezTo>
                    <a:pt x="108" y="117"/>
                    <a:pt x="118" y="125"/>
                    <a:pt x="126" y="135"/>
                  </a:cubicBezTo>
                  <a:cubicBezTo>
                    <a:pt x="130" y="141"/>
                    <a:pt x="133" y="152"/>
                    <a:pt x="133" y="160"/>
                  </a:cubicBezTo>
                  <a:lnTo>
                    <a:pt x="133" y="201"/>
                  </a:lnTo>
                  <a:lnTo>
                    <a:pt x="133" y="201"/>
                  </a:lnTo>
                  <a:close/>
                  <a:moveTo>
                    <a:pt x="126" y="3"/>
                  </a:moveTo>
                  <a:lnTo>
                    <a:pt x="126" y="3"/>
                  </a:lnTo>
                  <a:lnTo>
                    <a:pt x="122" y="4"/>
                  </a:lnTo>
                  <a:cubicBezTo>
                    <a:pt x="116" y="4"/>
                    <a:pt x="114" y="6"/>
                    <a:pt x="114" y="9"/>
                  </a:cubicBezTo>
                  <a:cubicBezTo>
                    <a:pt x="114" y="13"/>
                    <a:pt x="116" y="15"/>
                    <a:pt x="122" y="15"/>
                  </a:cubicBezTo>
                  <a:cubicBezTo>
                    <a:pt x="134" y="17"/>
                    <a:pt x="133" y="21"/>
                    <a:pt x="133" y="42"/>
                  </a:cubicBezTo>
                  <a:lnTo>
                    <a:pt x="133" y="116"/>
                  </a:lnTo>
                  <a:cubicBezTo>
                    <a:pt x="122" y="105"/>
                    <a:pt x="107" y="98"/>
                    <a:pt x="88" y="98"/>
                  </a:cubicBezTo>
                  <a:cubicBezTo>
                    <a:pt x="36" y="98"/>
                    <a:pt x="0" y="136"/>
                    <a:pt x="0" y="192"/>
                  </a:cubicBezTo>
                  <a:cubicBezTo>
                    <a:pt x="0" y="240"/>
                    <a:pt x="34" y="277"/>
                    <a:pt x="81" y="277"/>
                  </a:cubicBezTo>
                  <a:cubicBezTo>
                    <a:pt x="92" y="277"/>
                    <a:pt x="102" y="274"/>
                    <a:pt x="111" y="269"/>
                  </a:cubicBezTo>
                  <a:cubicBezTo>
                    <a:pt x="119" y="264"/>
                    <a:pt x="127" y="256"/>
                    <a:pt x="133" y="246"/>
                  </a:cubicBezTo>
                  <a:lnTo>
                    <a:pt x="133" y="274"/>
                  </a:lnTo>
                  <a:lnTo>
                    <a:pt x="173" y="270"/>
                  </a:lnTo>
                  <a:lnTo>
                    <a:pt x="173" y="0"/>
                  </a:lnTo>
                  <a:lnTo>
                    <a:pt x="126" y="3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2" name="Freeform 21">
              <a:extLst>
                <a:ext uri="{FF2B5EF4-FFF2-40B4-BE49-F238E27FC236}">
                  <a16:creationId xmlns:a16="http://schemas.microsoft.com/office/drawing/2014/main" id="{90CB968E-B21A-48CC-BF68-2B41BC0A5EFC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1422" y="2974"/>
              <a:ext cx="110" cy="111"/>
            </a:xfrm>
            <a:custGeom>
              <a:avLst/>
              <a:gdLst>
                <a:gd name="T0" fmla="*/ 130 w 182"/>
                <a:gd name="T1" fmla="*/ 1 h 178"/>
                <a:gd name="T2" fmla="*/ 130 w 182"/>
                <a:gd name="T3" fmla="*/ 1 h 178"/>
                <a:gd name="T4" fmla="*/ 59 w 182"/>
                <a:gd name="T5" fmla="*/ 40 h 178"/>
                <a:gd name="T6" fmla="*/ 59 w 182"/>
                <a:gd name="T7" fmla="*/ 0 h 178"/>
                <a:gd name="T8" fmla="*/ 12 w 182"/>
                <a:gd name="T9" fmla="*/ 4 h 178"/>
                <a:gd name="T10" fmla="*/ 8 w 182"/>
                <a:gd name="T11" fmla="*/ 5 h 178"/>
                <a:gd name="T12" fmla="*/ 0 w 182"/>
                <a:gd name="T13" fmla="*/ 10 h 178"/>
                <a:gd name="T14" fmla="*/ 8 w 182"/>
                <a:gd name="T15" fmla="*/ 16 h 178"/>
                <a:gd name="T16" fmla="*/ 19 w 182"/>
                <a:gd name="T17" fmla="*/ 43 h 178"/>
                <a:gd name="T18" fmla="*/ 19 w 182"/>
                <a:gd name="T19" fmla="*/ 177 h 178"/>
                <a:gd name="T20" fmla="*/ 39 w 182"/>
                <a:gd name="T21" fmla="*/ 176 h 178"/>
                <a:gd name="T22" fmla="*/ 59 w 182"/>
                <a:gd name="T23" fmla="*/ 177 h 178"/>
                <a:gd name="T24" fmla="*/ 59 w 182"/>
                <a:gd name="T25" fmla="*/ 80 h 178"/>
                <a:gd name="T26" fmla="*/ 65 w 182"/>
                <a:gd name="T27" fmla="*/ 62 h 178"/>
                <a:gd name="T28" fmla="*/ 114 w 182"/>
                <a:gd name="T29" fmla="*/ 29 h 178"/>
                <a:gd name="T30" fmla="*/ 142 w 182"/>
                <a:gd name="T31" fmla="*/ 75 h 178"/>
                <a:gd name="T32" fmla="*/ 142 w 182"/>
                <a:gd name="T33" fmla="*/ 178 h 178"/>
                <a:gd name="T34" fmla="*/ 163 w 182"/>
                <a:gd name="T35" fmla="*/ 176 h 178"/>
                <a:gd name="T36" fmla="*/ 182 w 182"/>
                <a:gd name="T37" fmla="*/ 178 h 178"/>
                <a:gd name="T38" fmla="*/ 182 w 182"/>
                <a:gd name="T39" fmla="*/ 58 h 178"/>
                <a:gd name="T40" fmla="*/ 130 w 182"/>
                <a:gd name="T41" fmla="*/ 1 h 1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82" h="178">
                  <a:moveTo>
                    <a:pt x="130" y="1"/>
                  </a:moveTo>
                  <a:lnTo>
                    <a:pt x="130" y="1"/>
                  </a:lnTo>
                  <a:cubicBezTo>
                    <a:pt x="101" y="1"/>
                    <a:pt x="72" y="23"/>
                    <a:pt x="59" y="40"/>
                  </a:cubicBezTo>
                  <a:lnTo>
                    <a:pt x="59" y="0"/>
                  </a:lnTo>
                  <a:lnTo>
                    <a:pt x="12" y="4"/>
                  </a:lnTo>
                  <a:lnTo>
                    <a:pt x="8" y="5"/>
                  </a:lnTo>
                  <a:cubicBezTo>
                    <a:pt x="3" y="5"/>
                    <a:pt x="0" y="7"/>
                    <a:pt x="0" y="10"/>
                  </a:cubicBezTo>
                  <a:cubicBezTo>
                    <a:pt x="0" y="14"/>
                    <a:pt x="3" y="16"/>
                    <a:pt x="8" y="16"/>
                  </a:cubicBezTo>
                  <a:cubicBezTo>
                    <a:pt x="18" y="17"/>
                    <a:pt x="19" y="21"/>
                    <a:pt x="19" y="43"/>
                  </a:cubicBezTo>
                  <a:lnTo>
                    <a:pt x="19" y="177"/>
                  </a:lnTo>
                  <a:cubicBezTo>
                    <a:pt x="25" y="177"/>
                    <a:pt x="32" y="176"/>
                    <a:pt x="39" y="176"/>
                  </a:cubicBezTo>
                  <a:cubicBezTo>
                    <a:pt x="47" y="176"/>
                    <a:pt x="53" y="177"/>
                    <a:pt x="59" y="177"/>
                  </a:cubicBezTo>
                  <a:lnTo>
                    <a:pt x="59" y="80"/>
                  </a:lnTo>
                  <a:cubicBezTo>
                    <a:pt x="59" y="73"/>
                    <a:pt x="62" y="66"/>
                    <a:pt x="65" y="62"/>
                  </a:cubicBezTo>
                  <a:cubicBezTo>
                    <a:pt x="73" y="50"/>
                    <a:pt x="91" y="29"/>
                    <a:pt x="114" y="29"/>
                  </a:cubicBezTo>
                  <a:cubicBezTo>
                    <a:pt x="135" y="29"/>
                    <a:pt x="142" y="39"/>
                    <a:pt x="142" y="75"/>
                  </a:cubicBezTo>
                  <a:lnTo>
                    <a:pt x="142" y="178"/>
                  </a:lnTo>
                  <a:cubicBezTo>
                    <a:pt x="149" y="177"/>
                    <a:pt x="154" y="176"/>
                    <a:pt x="163" y="176"/>
                  </a:cubicBezTo>
                  <a:cubicBezTo>
                    <a:pt x="172" y="176"/>
                    <a:pt x="177" y="177"/>
                    <a:pt x="182" y="178"/>
                  </a:cubicBezTo>
                  <a:lnTo>
                    <a:pt x="182" y="58"/>
                  </a:lnTo>
                  <a:cubicBezTo>
                    <a:pt x="182" y="24"/>
                    <a:pt x="164" y="1"/>
                    <a:pt x="130" y="1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3" name="Freeform 22">
              <a:extLst>
                <a:ext uri="{FF2B5EF4-FFF2-40B4-BE49-F238E27FC236}">
                  <a16:creationId xmlns:a16="http://schemas.microsoft.com/office/drawing/2014/main" id="{68DCE117-7ADD-4751-95CC-47A8A45A7E62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855" y="2917"/>
              <a:ext cx="164" cy="170"/>
            </a:xfrm>
            <a:custGeom>
              <a:avLst/>
              <a:gdLst>
                <a:gd name="T0" fmla="*/ 270 w 272"/>
                <a:gd name="T1" fmla="*/ 142 h 274"/>
                <a:gd name="T2" fmla="*/ 270 w 272"/>
                <a:gd name="T3" fmla="*/ 142 h 274"/>
                <a:gd name="T4" fmla="*/ 221 w 272"/>
                <a:gd name="T5" fmla="*/ 144 h 274"/>
                <a:gd name="T6" fmla="*/ 191 w 272"/>
                <a:gd name="T7" fmla="*/ 144 h 274"/>
                <a:gd name="T8" fmla="*/ 184 w 272"/>
                <a:gd name="T9" fmla="*/ 149 h 274"/>
                <a:gd name="T10" fmla="*/ 192 w 272"/>
                <a:gd name="T11" fmla="*/ 155 h 274"/>
                <a:gd name="T12" fmla="*/ 221 w 272"/>
                <a:gd name="T13" fmla="*/ 172 h 274"/>
                <a:gd name="T14" fmla="*/ 224 w 272"/>
                <a:gd name="T15" fmla="*/ 208 h 274"/>
                <a:gd name="T16" fmla="*/ 152 w 272"/>
                <a:gd name="T17" fmla="*/ 252 h 274"/>
                <a:gd name="T18" fmla="*/ 55 w 272"/>
                <a:gd name="T19" fmla="*/ 136 h 274"/>
                <a:gd name="T20" fmla="*/ 153 w 272"/>
                <a:gd name="T21" fmla="*/ 23 h 274"/>
                <a:gd name="T22" fmla="*/ 258 w 272"/>
                <a:gd name="T23" fmla="*/ 88 h 274"/>
                <a:gd name="T24" fmla="*/ 266 w 272"/>
                <a:gd name="T25" fmla="*/ 95 h 274"/>
                <a:gd name="T26" fmla="*/ 272 w 272"/>
                <a:gd name="T27" fmla="*/ 89 h 274"/>
                <a:gd name="T28" fmla="*/ 271 w 272"/>
                <a:gd name="T29" fmla="*/ 82 h 274"/>
                <a:gd name="T30" fmla="*/ 268 w 272"/>
                <a:gd name="T31" fmla="*/ 53 h 274"/>
                <a:gd name="T32" fmla="*/ 265 w 272"/>
                <a:gd name="T33" fmla="*/ 24 h 274"/>
                <a:gd name="T34" fmla="*/ 152 w 272"/>
                <a:gd name="T35" fmla="*/ 0 h 274"/>
                <a:gd name="T36" fmla="*/ 39 w 272"/>
                <a:gd name="T37" fmla="*/ 42 h 274"/>
                <a:gd name="T38" fmla="*/ 0 w 272"/>
                <a:gd name="T39" fmla="*/ 142 h 274"/>
                <a:gd name="T40" fmla="*/ 19 w 272"/>
                <a:gd name="T41" fmla="*/ 212 h 274"/>
                <a:gd name="T42" fmla="*/ 71 w 272"/>
                <a:gd name="T43" fmla="*/ 258 h 274"/>
                <a:gd name="T44" fmla="*/ 145 w 272"/>
                <a:gd name="T45" fmla="*/ 274 h 274"/>
                <a:gd name="T46" fmla="*/ 194 w 272"/>
                <a:gd name="T47" fmla="*/ 268 h 274"/>
                <a:gd name="T48" fmla="*/ 242 w 272"/>
                <a:gd name="T49" fmla="*/ 250 h 274"/>
                <a:gd name="T50" fmla="*/ 266 w 272"/>
                <a:gd name="T51" fmla="*/ 236 h 274"/>
                <a:gd name="T52" fmla="*/ 267 w 272"/>
                <a:gd name="T53" fmla="*/ 222 h 274"/>
                <a:gd name="T54" fmla="*/ 270 w 272"/>
                <a:gd name="T55" fmla="*/ 142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272" h="274">
                  <a:moveTo>
                    <a:pt x="270" y="142"/>
                  </a:moveTo>
                  <a:lnTo>
                    <a:pt x="270" y="142"/>
                  </a:lnTo>
                  <a:lnTo>
                    <a:pt x="221" y="144"/>
                  </a:lnTo>
                  <a:lnTo>
                    <a:pt x="191" y="144"/>
                  </a:lnTo>
                  <a:cubicBezTo>
                    <a:pt x="186" y="144"/>
                    <a:pt x="184" y="146"/>
                    <a:pt x="184" y="149"/>
                  </a:cubicBezTo>
                  <a:cubicBezTo>
                    <a:pt x="184" y="153"/>
                    <a:pt x="187" y="155"/>
                    <a:pt x="192" y="155"/>
                  </a:cubicBezTo>
                  <a:cubicBezTo>
                    <a:pt x="211" y="157"/>
                    <a:pt x="216" y="161"/>
                    <a:pt x="221" y="172"/>
                  </a:cubicBezTo>
                  <a:cubicBezTo>
                    <a:pt x="223" y="178"/>
                    <a:pt x="224" y="187"/>
                    <a:pt x="224" y="208"/>
                  </a:cubicBezTo>
                  <a:cubicBezTo>
                    <a:pt x="224" y="228"/>
                    <a:pt x="197" y="252"/>
                    <a:pt x="152" y="252"/>
                  </a:cubicBezTo>
                  <a:cubicBezTo>
                    <a:pt x="101" y="252"/>
                    <a:pt x="55" y="206"/>
                    <a:pt x="55" y="136"/>
                  </a:cubicBezTo>
                  <a:cubicBezTo>
                    <a:pt x="55" y="60"/>
                    <a:pt x="104" y="23"/>
                    <a:pt x="153" y="23"/>
                  </a:cubicBezTo>
                  <a:cubicBezTo>
                    <a:pt x="208" y="23"/>
                    <a:pt x="240" y="50"/>
                    <a:pt x="258" y="88"/>
                  </a:cubicBezTo>
                  <a:cubicBezTo>
                    <a:pt x="260" y="93"/>
                    <a:pt x="263" y="95"/>
                    <a:pt x="266" y="95"/>
                  </a:cubicBezTo>
                  <a:cubicBezTo>
                    <a:pt x="270" y="95"/>
                    <a:pt x="272" y="93"/>
                    <a:pt x="272" y="89"/>
                  </a:cubicBezTo>
                  <a:cubicBezTo>
                    <a:pt x="272" y="87"/>
                    <a:pt x="271" y="85"/>
                    <a:pt x="271" y="82"/>
                  </a:cubicBezTo>
                  <a:cubicBezTo>
                    <a:pt x="271" y="82"/>
                    <a:pt x="269" y="56"/>
                    <a:pt x="268" y="53"/>
                  </a:cubicBezTo>
                  <a:cubicBezTo>
                    <a:pt x="267" y="44"/>
                    <a:pt x="265" y="24"/>
                    <a:pt x="265" y="24"/>
                  </a:cubicBezTo>
                  <a:cubicBezTo>
                    <a:pt x="265" y="24"/>
                    <a:pt x="218" y="0"/>
                    <a:pt x="152" y="0"/>
                  </a:cubicBezTo>
                  <a:cubicBezTo>
                    <a:pt x="106" y="0"/>
                    <a:pt x="66" y="14"/>
                    <a:pt x="39" y="42"/>
                  </a:cubicBezTo>
                  <a:cubicBezTo>
                    <a:pt x="13" y="70"/>
                    <a:pt x="0" y="103"/>
                    <a:pt x="0" y="142"/>
                  </a:cubicBezTo>
                  <a:cubicBezTo>
                    <a:pt x="0" y="169"/>
                    <a:pt x="6" y="192"/>
                    <a:pt x="19" y="212"/>
                  </a:cubicBezTo>
                  <a:cubicBezTo>
                    <a:pt x="32" y="232"/>
                    <a:pt x="50" y="247"/>
                    <a:pt x="71" y="258"/>
                  </a:cubicBezTo>
                  <a:cubicBezTo>
                    <a:pt x="93" y="268"/>
                    <a:pt x="118" y="274"/>
                    <a:pt x="145" y="274"/>
                  </a:cubicBezTo>
                  <a:cubicBezTo>
                    <a:pt x="161" y="274"/>
                    <a:pt x="178" y="272"/>
                    <a:pt x="194" y="268"/>
                  </a:cubicBezTo>
                  <a:cubicBezTo>
                    <a:pt x="211" y="264"/>
                    <a:pt x="227" y="258"/>
                    <a:pt x="242" y="250"/>
                  </a:cubicBezTo>
                  <a:cubicBezTo>
                    <a:pt x="258" y="242"/>
                    <a:pt x="266" y="237"/>
                    <a:pt x="266" y="236"/>
                  </a:cubicBezTo>
                  <a:cubicBezTo>
                    <a:pt x="266" y="235"/>
                    <a:pt x="266" y="231"/>
                    <a:pt x="267" y="222"/>
                  </a:cubicBezTo>
                  <a:cubicBezTo>
                    <a:pt x="268" y="185"/>
                    <a:pt x="270" y="142"/>
                    <a:pt x="270" y="142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4" name="Freeform 23">
              <a:extLst>
                <a:ext uri="{FF2B5EF4-FFF2-40B4-BE49-F238E27FC236}">
                  <a16:creationId xmlns:a16="http://schemas.microsoft.com/office/drawing/2014/main" id="{026165B1-574D-413D-88E4-AA74FE6CF203}"/>
                </a:ext>
              </a:extLst>
            </p:cNvPr>
            <p:cNvSpPr>
              <a:spLocks noEditPoints="1"/>
            </p:cNvSpPr>
            <p:nvPr userDrawn="1"/>
          </p:nvSpPr>
          <p:spPr bwMode="auto">
            <a:xfrm>
              <a:off x="1574" y="2973"/>
              <a:ext cx="124" cy="178"/>
            </a:xfrm>
            <a:custGeom>
              <a:avLst/>
              <a:gdLst>
                <a:gd name="T0" fmla="*/ 92 w 207"/>
                <a:gd name="T1" fmla="*/ 110 h 287"/>
                <a:gd name="T2" fmla="*/ 92 w 207"/>
                <a:gd name="T3" fmla="*/ 110 h 287"/>
                <a:gd name="T4" fmla="*/ 54 w 207"/>
                <a:gd name="T5" fmla="*/ 63 h 287"/>
                <a:gd name="T6" fmla="*/ 86 w 207"/>
                <a:gd name="T7" fmla="*/ 21 h 287"/>
                <a:gd name="T8" fmla="*/ 121 w 207"/>
                <a:gd name="T9" fmla="*/ 68 h 287"/>
                <a:gd name="T10" fmla="*/ 92 w 207"/>
                <a:gd name="T11" fmla="*/ 110 h 287"/>
                <a:gd name="T12" fmla="*/ 104 w 207"/>
                <a:gd name="T13" fmla="*/ 195 h 287"/>
                <a:gd name="T14" fmla="*/ 104 w 207"/>
                <a:gd name="T15" fmla="*/ 195 h 287"/>
                <a:gd name="T16" fmla="*/ 164 w 207"/>
                <a:gd name="T17" fmla="*/ 224 h 287"/>
                <a:gd name="T18" fmla="*/ 90 w 207"/>
                <a:gd name="T19" fmla="*/ 263 h 287"/>
                <a:gd name="T20" fmla="*/ 34 w 207"/>
                <a:gd name="T21" fmla="*/ 233 h 287"/>
                <a:gd name="T22" fmla="*/ 104 w 207"/>
                <a:gd name="T23" fmla="*/ 195 h 287"/>
                <a:gd name="T24" fmla="*/ 186 w 207"/>
                <a:gd name="T25" fmla="*/ 0 h 287"/>
                <a:gd name="T26" fmla="*/ 186 w 207"/>
                <a:gd name="T27" fmla="*/ 0 h 287"/>
                <a:gd name="T28" fmla="*/ 145 w 207"/>
                <a:gd name="T29" fmla="*/ 21 h 287"/>
                <a:gd name="T30" fmla="*/ 93 w 207"/>
                <a:gd name="T31" fmla="*/ 2 h 287"/>
                <a:gd name="T32" fmla="*/ 13 w 207"/>
                <a:gd name="T33" fmla="*/ 68 h 287"/>
                <a:gd name="T34" fmla="*/ 47 w 207"/>
                <a:gd name="T35" fmla="*/ 120 h 287"/>
                <a:gd name="T36" fmla="*/ 18 w 207"/>
                <a:gd name="T37" fmla="*/ 153 h 287"/>
                <a:gd name="T38" fmla="*/ 49 w 207"/>
                <a:gd name="T39" fmla="*/ 187 h 287"/>
                <a:gd name="T40" fmla="*/ 0 w 207"/>
                <a:gd name="T41" fmla="*/ 238 h 287"/>
                <a:gd name="T42" fmla="*/ 81 w 207"/>
                <a:gd name="T43" fmla="*/ 287 h 287"/>
                <a:gd name="T44" fmla="*/ 194 w 207"/>
                <a:gd name="T45" fmla="*/ 212 h 287"/>
                <a:gd name="T46" fmla="*/ 119 w 207"/>
                <a:gd name="T47" fmla="*/ 167 h 287"/>
                <a:gd name="T48" fmla="*/ 49 w 207"/>
                <a:gd name="T49" fmla="*/ 150 h 287"/>
                <a:gd name="T50" fmla="*/ 83 w 207"/>
                <a:gd name="T51" fmla="*/ 129 h 287"/>
                <a:gd name="T52" fmla="*/ 126 w 207"/>
                <a:gd name="T53" fmla="*/ 120 h 287"/>
                <a:gd name="T54" fmla="*/ 163 w 207"/>
                <a:gd name="T55" fmla="*/ 63 h 287"/>
                <a:gd name="T56" fmla="*/ 154 w 207"/>
                <a:gd name="T57" fmla="*/ 32 h 287"/>
                <a:gd name="T58" fmla="*/ 166 w 207"/>
                <a:gd name="T59" fmla="*/ 27 h 287"/>
                <a:gd name="T60" fmla="*/ 197 w 207"/>
                <a:gd name="T61" fmla="*/ 21 h 287"/>
                <a:gd name="T62" fmla="*/ 206 w 207"/>
                <a:gd name="T63" fmla="*/ 11 h 287"/>
                <a:gd name="T64" fmla="*/ 186 w 207"/>
                <a:gd name="T65" fmla="*/ 0 h 2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207" h="287">
                  <a:moveTo>
                    <a:pt x="92" y="110"/>
                  </a:moveTo>
                  <a:lnTo>
                    <a:pt x="92" y="110"/>
                  </a:lnTo>
                  <a:cubicBezTo>
                    <a:pt x="73" y="110"/>
                    <a:pt x="54" y="94"/>
                    <a:pt x="54" y="63"/>
                  </a:cubicBezTo>
                  <a:cubicBezTo>
                    <a:pt x="54" y="37"/>
                    <a:pt x="66" y="21"/>
                    <a:pt x="86" y="21"/>
                  </a:cubicBezTo>
                  <a:cubicBezTo>
                    <a:pt x="105" y="21"/>
                    <a:pt x="121" y="38"/>
                    <a:pt x="121" y="68"/>
                  </a:cubicBezTo>
                  <a:cubicBezTo>
                    <a:pt x="121" y="94"/>
                    <a:pt x="111" y="110"/>
                    <a:pt x="92" y="110"/>
                  </a:cubicBezTo>
                  <a:close/>
                  <a:moveTo>
                    <a:pt x="104" y="195"/>
                  </a:moveTo>
                  <a:lnTo>
                    <a:pt x="104" y="195"/>
                  </a:lnTo>
                  <a:cubicBezTo>
                    <a:pt x="142" y="195"/>
                    <a:pt x="164" y="206"/>
                    <a:pt x="164" y="224"/>
                  </a:cubicBezTo>
                  <a:cubicBezTo>
                    <a:pt x="164" y="243"/>
                    <a:pt x="135" y="263"/>
                    <a:pt x="90" y="263"/>
                  </a:cubicBezTo>
                  <a:cubicBezTo>
                    <a:pt x="58" y="263"/>
                    <a:pt x="34" y="252"/>
                    <a:pt x="34" y="233"/>
                  </a:cubicBezTo>
                  <a:cubicBezTo>
                    <a:pt x="34" y="212"/>
                    <a:pt x="61" y="195"/>
                    <a:pt x="104" y="195"/>
                  </a:cubicBezTo>
                  <a:close/>
                  <a:moveTo>
                    <a:pt x="186" y="0"/>
                  </a:moveTo>
                  <a:lnTo>
                    <a:pt x="186" y="0"/>
                  </a:lnTo>
                  <a:cubicBezTo>
                    <a:pt x="175" y="0"/>
                    <a:pt x="161" y="7"/>
                    <a:pt x="145" y="21"/>
                  </a:cubicBezTo>
                  <a:cubicBezTo>
                    <a:pt x="133" y="9"/>
                    <a:pt x="115" y="2"/>
                    <a:pt x="93" y="2"/>
                  </a:cubicBezTo>
                  <a:cubicBezTo>
                    <a:pt x="51" y="2"/>
                    <a:pt x="13" y="25"/>
                    <a:pt x="13" y="68"/>
                  </a:cubicBezTo>
                  <a:cubicBezTo>
                    <a:pt x="13" y="94"/>
                    <a:pt x="27" y="111"/>
                    <a:pt x="47" y="120"/>
                  </a:cubicBezTo>
                  <a:cubicBezTo>
                    <a:pt x="32" y="126"/>
                    <a:pt x="18" y="137"/>
                    <a:pt x="18" y="153"/>
                  </a:cubicBezTo>
                  <a:cubicBezTo>
                    <a:pt x="18" y="169"/>
                    <a:pt x="30" y="181"/>
                    <a:pt x="49" y="187"/>
                  </a:cubicBezTo>
                  <a:cubicBezTo>
                    <a:pt x="17" y="199"/>
                    <a:pt x="0" y="216"/>
                    <a:pt x="0" y="238"/>
                  </a:cubicBezTo>
                  <a:cubicBezTo>
                    <a:pt x="0" y="260"/>
                    <a:pt x="18" y="287"/>
                    <a:pt x="81" y="287"/>
                  </a:cubicBezTo>
                  <a:cubicBezTo>
                    <a:pt x="145" y="287"/>
                    <a:pt x="194" y="259"/>
                    <a:pt x="194" y="212"/>
                  </a:cubicBezTo>
                  <a:cubicBezTo>
                    <a:pt x="194" y="187"/>
                    <a:pt x="168" y="167"/>
                    <a:pt x="119" y="167"/>
                  </a:cubicBezTo>
                  <a:cubicBezTo>
                    <a:pt x="63" y="166"/>
                    <a:pt x="49" y="161"/>
                    <a:pt x="49" y="150"/>
                  </a:cubicBezTo>
                  <a:cubicBezTo>
                    <a:pt x="49" y="139"/>
                    <a:pt x="57" y="132"/>
                    <a:pt x="83" y="129"/>
                  </a:cubicBezTo>
                  <a:cubicBezTo>
                    <a:pt x="101" y="128"/>
                    <a:pt x="116" y="125"/>
                    <a:pt x="126" y="120"/>
                  </a:cubicBezTo>
                  <a:cubicBezTo>
                    <a:pt x="149" y="110"/>
                    <a:pt x="163" y="91"/>
                    <a:pt x="163" y="63"/>
                  </a:cubicBezTo>
                  <a:cubicBezTo>
                    <a:pt x="163" y="52"/>
                    <a:pt x="160" y="42"/>
                    <a:pt x="154" y="32"/>
                  </a:cubicBezTo>
                  <a:cubicBezTo>
                    <a:pt x="158" y="30"/>
                    <a:pt x="163" y="28"/>
                    <a:pt x="166" y="27"/>
                  </a:cubicBezTo>
                  <a:cubicBezTo>
                    <a:pt x="174" y="24"/>
                    <a:pt x="185" y="21"/>
                    <a:pt x="197" y="21"/>
                  </a:cubicBezTo>
                  <a:cubicBezTo>
                    <a:pt x="207" y="21"/>
                    <a:pt x="206" y="21"/>
                    <a:pt x="206" y="11"/>
                  </a:cubicBezTo>
                  <a:cubicBezTo>
                    <a:pt x="206" y="0"/>
                    <a:pt x="206" y="0"/>
                    <a:pt x="186" y="0"/>
                  </a:cubicBez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  <p:sp>
          <p:nvSpPr>
            <p:cNvPr id="35" name="Freeform 24">
              <a:extLst>
                <a:ext uri="{FF2B5EF4-FFF2-40B4-BE49-F238E27FC236}">
                  <a16:creationId xmlns:a16="http://schemas.microsoft.com/office/drawing/2014/main" id="{F5E21C43-18FB-43FD-9D7A-87E0D0BDBE1E}"/>
                </a:ext>
              </a:extLst>
            </p:cNvPr>
            <p:cNvSpPr>
              <a:spLocks/>
            </p:cNvSpPr>
            <p:nvPr userDrawn="1"/>
          </p:nvSpPr>
          <p:spPr bwMode="auto">
            <a:xfrm>
              <a:off x="2683" y="2942"/>
              <a:ext cx="87" cy="144"/>
            </a:xfrm>
            <a:custGeom>
              <a:avLst/>
              <a:gdLst>
                <a:gd name="T0" fmla="*/ 77 w 146"/>
                <a:gd name="T1" fmla="*/ 56 h 232"/>
                <a:gd name="T2" fmla="*/ 77 w 146"/>
                <a:gd name="T3" fmla="*/ 56 h 232"/>
                <a:gd name="T4" fmla="*/ 129 w 146"/>
                <a:gd name="T5" fmla="*/ 56 h 232"/>
                <a:gd name="T6" fmla="*/ 140 w 146"/>
                <a:gd name="T7" fmla="*/ 64 h 232"/>
                <a:gd name="T8" fmla="*/ 129 w 146"/>
                <a:gd name="T9" fmla="*/ 73 h 232"/>
                <a:gd name="T10" fmla="*/ 77 w 146"/>
                <a:gd name="T11" fmla="*/ 73 h 232"/>
                <a:gd name="T12" fmla="*/ 77 w 146"/>
                <a:gd name="T13" fmla="*/ 165 h 232"/>
                <a:gd name="T14" fmla="*/ 79 w 146"/>
                <a:gd name="T15" fmla="*/ 190 h 232"/>
                <a:gd name="T16" fmla="*/ 89 w 146"/>
                <a:gd name="T17" fmla="*/ 203 h 232"/>
                <a:gd name="T18" fmla="*/ 111 w 146"/>
                <a:gd name="T19" fmla="*/ 209 h 232"/>
                <a:gd name="T20" fmla="*/ 138 w 146"/>
                <a:gd name="T21" fmla="*/ 204 h 232"/>
                <a:gd name="T22" fmla="*/ 142 w 146"/>
                <a:gd name="T23" fmla="*/ 202 h 232"/>
                <a:gd name="T24" fmla="*/ 146 w 146"/>
                <a:gd name="T25" fmla="*/ 206 h 232"/>
                <a:gd name="T26" fmla="*/ 130 w 146"/>
                <a:gd name="T27" fmla="*/ 222 h 232"/>
                <a:gd name="T28" fmla="*/ 92 w 146"/>
                <a:gd name="T29" fmla="*/ 232 h 232"/>
                <a:gd name="T30" fmla="*/ 37 w 146"/>
                <a:gd name="T31" fmla="*/ 175 h 232"/>
                <a:gd name="T32" fmla="*/ 37 w 146"/>
                <a:gd name="T33" fmla="*/ 73 h 232"/>
                <a:gd name="T34" fmla="*/ 8 w 146"/>
                <a:gd name="T35" fmla="*/ 73 h 232"/>
                <a:gd name="T36" fmla="*/ 0 w 146"/>
                <a:gd name="T37" fmla="*/ 67 h 232"/>
                <a:gd name="T38" fmla="*/ 6 w 146"/>
                <a:gd name="T39" fmla="*/ 61 h 232"/>
                <a:gd name="T40" fmla="*/ 67 w 146"/>
                <a:gd name="T41" fmla="*/ 6 h 232"/>
                <a:gd name="T42" fmla="*/ 73 w 146"/>
                <a:gd name="T43" fmla="*/ 0 h 232"/>
                <a:gd name="T44" fmla="*/ 77 w 146"/>
                <a:gd name="T45" fmla="*/ 9 h 232"/>
                <a:gd name="T46" fmla="*/ 77 w 146"/>
                <a:gd name="T47" fmla="*/ 56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146" h="232">
                  <a:moveTo>
                    <a:pt x="77" y="56"/>
                  </a:moveTo>
                  <a:lnTo>
                    <a:pt x="77" y="56"/>
                  </a:lnTo>
                  <a:lnTo>
                    <a:pt x="129" y="56"/>
                  </a:lnTo>
                  <a:cubicBezTo>
                    <a:pt x="134" y="56"/>
                    <a:pt x="140" y="58"/>
                    <a:pt x="140" y="64"/>
                  </a:cubicBezTo>
                  <a:cubicBezTo>
                    <a:pt x="140" y="70"/>
                    <a:pt x="135" y="73"/>
                    <a:pt x="129" y="73"/>
                  </a:cubicBezTo>
                  <a:lnTo>
                    <a:pt x="77" y="73"/>
                  </a:lnTo>
                  <a:lnTo>
                    <a:pt x="77" y="165"/>
                  </a:lnTo>
                  <a:cubicBezTo>
                    <a:pt x="77" y="178"/>
                    <a:pt x="78" y="185"/>
                    <a:pt x="79" y="190"/>
                  </a:cubicBezTo>
                  <a:cubicBezTo>
                    <a:pt x="81" y="195"/>
                    <a:pt x="84" y="200"/>
                    <a:pt x="89" y="203"/>
                  </a:cubicBezTo>
                  <a:cubicBezTo>
                    <a:pt x="94" y="207"/>
                    <a:pt x="103" y="209"/>
                    <a:pt x="111" y="209"/>
                  </a:cubicBezTo>
                  <a:cubicBezTo>
                    <a:pt x="124" y="209"/>
                    <a:pt x="133" y="207"/>
                    <a:pt x="138" y="204"/>
                  </a:cubicBezTo>
                  <a:cubicBezTo>
                    <a:pt x="140" y="203"/>
                    <a:pt x="141" y="202"/>
                    <a:pt x="142" y="202"/>
                  </a:cubicBezTo>
                  <a:cubicBezTo>
                    <a:pt x="145" y="202"/>
                    <a:pt x="146" y="204"/>
                    <a:pt x="146" y="206"/>
                  </a:cubicBezTo>
                  <a:cubicBezTo>
                    <a:pt x="146" y="210"/>
                    <a:pt x="141" y="216"/>
                    <a:pt x="130" y="222"/>
                  </a:cubicBezTo>
                  <a:cubicBezTo>
                    <a:pt x="119" y="229"/>
                    <a:pt x="106" y="232"/>
                    <a:pt x="92" y="232"/>
                  </a:cubicBezTo>
                  <a:cubicBezTo>
                    <a:pt x="55" y="232"/>
                    <a:pt x="37" y="213"/>
                    <a:pt x="37" y="175"/>
                  </a:cubicBezTo>
                  <a:lnTo>
                    <a:pt x="37" y="73"/>
                  </a:lnTo>
                  <a:lnTo>
                    <a:pt x="8" y="73"/>
                  </a:lnTo>
                  <a:cubicBezTo>
                    <a:pt x="3" y="73"/>
                    <a:pt x="0" y="70"/>
                    <a:pt x="0" y="67"/>
                  </a:cubicBezTo>
                  <a:cubicBezTo>
                    <a:pt x="0" y="65"/>
                    <a:pt x="2" y="63"/>
                    <a:pt x="6" y="61"/>
                  </a:cubicBezTo>
                  <a:cubicBezTo>
                    <a:pt x="34" y="52"/>
                    <a:pt x="57" y="32"/>
                    <a:pt x="67" y="6"/>
                  </a:cubicBezTo>
                  <a:cubicBezTo>
                    <a:pt x="68" y="2"/>
                    <a:pt x="70" y="0"/>
                    <a:pt x="73" y="0"/>
                  </a:cubicBezTo>
                  <a:cubicBezTo>
                    <a:pt x="76" y="0"/>
                    <a:pt x="77" y="3"/>
                    <a:pt x="77" y="9"/>
                  </a:cubicBezTo>
                  <a:lnTo>
                    <a:pt x="77" y="56"/>
                  </a:lnTo>
                  <a:close/>
                </a:path>
              </a:pathLst>
            </a:custGeom>
            <a:grpFill/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 sz="1800"/>
            </a:p>
          </p:txBody>
        </p:sp>
      </p:grpSp>
      <p:sp>
        <p:nvSpPr>
          <p:cNvPr id="36" name="Freeform 5">
            <a:extLst>
              <a:ext uri="{FF2B5EF4-FFF2-40B4-BE49-F238E27FC236}">
                <a16:creationId xmlns:a16="http://schemas.microsoft.com/office/drawing/2014/main" id="{DA76A347-F1AE-41A5-9134-36C5A41C4731}"/>
              </a:ext>
            </a:extLst>
          </p:cNvPr>
          <p:cNvSpPr>
            <a:spLocks/>
          </p:cNvSpPr>
          <p:nvPr userDrawn="1"/>
        </p:nvSpPr>
        <p:spPr bwMode="auto">
          <a:xfrm>
            <a:off x="8158975" y="1032256"/>
            <a:ext cx="2794812" cy="5144400"/>
          </a:xfrm>
          <a:custGeom>
            <a:avLst/>
            <a:gdLst>
              <a:gd name="T0" fmla="*/ 2578 w 2667"/>
              <a:gd name="T1" fmla="*/ 0 h 4914"/>
              <a:gd name="T2" fmla="*/ 2578 w 2667"/>
              <a:gd name="T3" fmla="*/ 0 h 4914"/>
              <a:gd name="T4" fmla="*/ 0 w 2667"/>
              <a:gd name="T5" fmla="*/ 1398 h 4914"/>
              <a:gd name="T6" fmla="*/ 23 w 2667"/>
              <a:gd name="T7" fmla="*/ 3346 h 4914"/>
              <a:gd name="T8" fmla="*/ 2667 w 2667"/>
              <a:gd name="T9" fmla="*/ 4914 h 4914"/>
              <a:gd name="T10" fmla="*/ 2578 w 2667"/>
              <a:gd name="T11" fmla="*/ 0 h 491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2667" h="4914">
                <a:moveTo>
                  <a:pt x="2578" y="0"/>
                </a:moveTo>
                <a:lnTo>
                  <a:pt x="2578" y="0"/>
                </a:lnTo>
                <a:lnTo>
                  <a:pt x="0" y="1398"/>
                </a:lnTo>
                <a:lnTo>
                  <a:pt x="23" y="3346"/>
                </a:lnTo>
                <a:lnTo>
                  <a:pt x="2667" y="4914"/>
                </a:lnTo>
                <a:lnTo>
                  <a:pt x="2578" y="0"/>
                </a:lnTo>
                <a:close/>
              </a:path>
            </a:pathLst>
          </a:custGeom>
          <a:solidFill>
            <a:schemeClr val="bg1"/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 sz="1800"/>
          </a:p>
        </p:txBody>
      </p:sp>
      <p:sp>
        <p:nvSpPr>
          <p:cNvPr id="37" name="Picture Placeholder 38">
            <a:extLst>
              <a:ext uri="{FF2B5EF4-FFF2-40B4-BE49-F238E27FC236}">
                <a16:creationId xmlns:a16="http://schemas.microsoft.com/office/drawing/2014/main" id="{86B4FEFF-C331-4512-AF71-94FE21C620C8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8183328" y="1197478"/>
            <a:ext cx="2620897" cy="4721787"/>
          </a:xfrm>
          <a:custGeom>
            <a:avLst/>
            <a:gdLst>
              <a:gd name="connsiteX0" fmla="*/ 2577931 w 2620897"/>
              <a:gd name="connsiteY0" fmla="*/ 0 h 4721787"/>
              <a:gd name="connsiteX1" fmla="*/ 2620897 w 2620897"/>
              <a:gd name="connsiteY1" fmla="*/ 4721787 h 4721787"/>
              <a:gd name="connsiteX2" fmla="*/ 37726 w 2620897"/>
              <a:gd name="connsiteY2" fmla="*/ 3315721 h 4721787"/>
              <a:gd name="connsiteX3" fmla="*/ 0 w 2620897"/>
              <a:gd name="connsiteY3" fmla="*/ 1313934 h 4721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20897" h="4721787">
                <a:moveTo>
                  <a:pt x="2577931" y="0"/>
                </a:moveTo>
                <a:lnTo>
                  <a:pt x="2620897" y="4721787"/>
                </a:lnTo>
                <a:lnTo>
                  <a:pt x="37726" y="3315721"/>
                </a:lnTo>
                <a:lnTo>
                  <a:pt x="0" y="1313934"/>
                </a:lnTo>
                <a:close/>
              </a:path>
            </a:pathLst>
          </a:custGeom>
          <a:solidFill>
            <a:schemeClr val="accent6"/>
          </a:solidFill>
        </p:spPr>
        <p:txBody>
          <a:bodyPr wrap="square" anchor="ctr">
            <a:noAutofit/>
          </a:bodyPr>
          <a:lstStyle>
            <a:lvl1pPr marL="0" indent="0" algn="ctr">
              <a:buNone/>
              <a:defRPr/>
            </a:lvl1pPr>
          </a:lstStyle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3201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4703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Section Divider">
    <p:bg>
      <p:bgPr>
        <a:blipFill dpi="0" rotWithShape="1"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>
            <a:extLst>
              <a:ext uri="{FF2B5EF4-FFF2-40B4-BE49-F238E27FC236}">
                <a16:creationId xmlns:a16="http://schemas.microsoft.com/office/drawing/2014/main" id="{BAEA383E-0825-44D7-BA27-846CD0541B96}"/>
              </a:ext>
            </a:extLst>
          </p:cNvPr>
          <p:cNvSpPr/>
          <p:nvPr userDrawn="1"/>
        </p:nvSpPr>
        <p:spPr>
          <a:xfrm>
            <a:off x="4" y="0"/>
            <a:ext cx="4990889" cy="6858000"/>
          </a:xfrm>
          <a:prstGeom prst="rect">
            <a:avLst/>
          </a:prstGeom>
          <a:solidFill>
            <a:schemeClr val="accent6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34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FACDB60-C0C4-46DB-B55F-524A70E4178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95328" y="3213103"/>
            <a:ext cx="3960813" cy="262380"/>
          </a:xfrm>
        </p:spPr>
        <p:txBody>
          <a:bodyPr wrap="square">
            <a:spAutoFit/>
          </a:bodyPr>
          <a:lstStyle>
            <a:lvl1pPr marL="0" indent="0" algn="l">
              <a:buNone/>
              <a:defRPr sz="1550" b="1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093C2D3F-14E1-4EF5-A433-1A51AD10A04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28" y="2605746"/>
            <a:ext cx="3960813" cy="391454"/>
          </a:xfrm>
        </p:spPr>
        <p:txBody>
          <a:bodyPr anchor="b" anchorCtr="0"/>
          <a:lstStyle>
            <a:lvl1pPr>
              <a:defRPr sz="2750" cap="all" baseline="0"/>
            </a:lvl1pPr>
          </a:lstStyle>
          <a:p>
            <a:r>
              <a:rPr lang="en-US" dirty="0"/>
              <a:t>CLICK TO ADD TITLE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36C93341-39E1-4BB1-A0CF-D8457F95AC1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1507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2933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1888">
          <p15:clr>
            <a:srgbClr val="FBAE40"/>
          </p15:clr>
        </p15:guide>
        <p15:guide id="4" orient="horz" pos="2024">
          <p15:clr>
            <a:srgbClr val="FBAE40"/>
          </p15:clr>
        </p15:guide>
      </p15:sldGuideLst>
    </p:ext>
  </p:extLs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1 Column_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3836B61-A839-43D6-9710-A875C880188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7445997-C494-41D8-BCE2-89E58DC6F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  <p:sp>
        <p:nvSpPr>
          <p:cNvPr id="12" name="Title 11">
            <a:extLst>
              <a:ext uri="{FF2B5EF4-FFF2-40B4-BE49-F238E27FC236}">
                <a16:creationId xmlns:a16="http://schemas.microsoft.com/office/drawing/2014/main" id="{4B58655C-AB43-40BD-83AE-DD3241D75DD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17253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</p15:sldGuideLst>
    </p:ext>
  </p:extLst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712946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BEB8436-E54E-4EC6-BC47-4B87FD6BA46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3792483-8EE9-4C44-A324-D7348706BA1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E88995-19E9-42E1-AD7A-16F4CA85AA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7355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929">
          <p15:clr>
            <a:srgbClr val="FBAE40"/>
          </p15:clr>
        </p15:guide>
        <p15:guide id="2" pos="439">
          <p15:clr>
            <a:srgbClr val="FBAE40"/>
          </p15:clr>
        </p15:guide>
        <p15:guide id="3" orient="horz" pos="3974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210">
          <p15:clr>
            <a:srgbClr val="FBAE40"/>
          </p15:clr>
        </p15:guide>
        <p15:guide id="6" pos="7243">
          <p15:clr>
            <a:srgbClr val="FBAE40"/>
          </p15:clr>
        </p15:guide>
        <p15:guide id="7" pos="5111">
          <p15:clr>
            <a:srgbClr val="FBAE40"/>
          </p15:clr>
        </p15:guide>
      </p15:sldGuideLst>
    </p:ext>
  </p:extLs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2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B68D3C-9081-4A99-B8C6-E8F11DC0AC57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6240001" y="1916113"/>
            <a:ext cx="5256675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D4E03E84-9EF8-4C97-B940-9213479C792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37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3749">
          <p15:clr>
            <a:srgbClr val="FBAE40"/>
          </p15:clr>
        </p15:guide>
        <p15:guide id="7" pos="3931">
          <p15:clr>
            <a:srgbClr val="FBAE40"/>
          </p15:clr>
        </p15:guide>
      </p15:sldGuideLst>
    </p:ext>
  </p:extLs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B4EE7C-1B1C-40B6-8519-46930FD8F9A3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112129" y="1916113"/>
            <a:ext cx="3384551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4403729" y="1916113"/>
            <a:ext cx="3384551" cy="43920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16E37BF-44F4-41E1-A3EB-7DBF5636B32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2472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pos="2571">
          <p15:clr>
            <a:srgbClr val="FBAE40"/>
          </p15:clr>
        </p15:guide>
        <p15:guide id="4" orient="horz" pos="210">
          <p15:clr>
            <a:srgbClr val="FBAE40"/>
          </p15:clr>
        </p15:guide>
        <p15:guide id="5" orient="horz" pos="1207">
          <p15:clr>
            <a:srgbClr val="FBAE40"/>
          </p15:clr>
        </p15:guide>
        <p15:guide id="6" orient="horz" pos="3974">
          <p15:clr>
            <a:srgbClr val="FBAE40"/>
          </p15:clr>
        </p15:guide>
        <p15:guide id="7" pos="2775">
          <p15:clr>
            <a:srgbClr val="FBAE40"/>
          </p15:clr>
        </p15:guide>
        <p15:guide id="8" pos="5111">
          <p15:clr>
            <a:srgbClr val="FBAE40"/>
          </p15:clr>
        </p15:guide>
        <p15:guide id="9" pos="4907">
          <p15:clr>
            <a:srgbClr val="FBAE40"/>
          </p15:clr>
        </p15:guide>
      </p15:sldGuideLst>
    </p:ext>
  </p:extLs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4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C33B65-BD42-4EC1-827C-F998123C489D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FE17EB6-AB81-4073-92C1-2EFFB85985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25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530173-511A-40F6-A949-6C22F7480D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65CBBE-15AC-474B-B94D-6A36929273E8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19EE389-BBC3-45AF-A8B0-21BAB3C0CC49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2711B01F-8ED4-4C35-95D4-0B8D6F1C52F7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8904464" y="1916113"/>
            <a:ext cx="2592213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5" name="Content Placeholder 10">
            <a:extLst>
              <a:ext uri="{FF2B5EF4-FFF2-40B4-BE49-F238E27FC236}">
                <a16:creationId xmlns:a16="http://schemas.microsoft.com/office/drawing/2014/main" id="{43E4A85C-2B86-4305-B30B-ACD454ECA6B0}"/>
              </a:ext>
            </a:extLst>
          </p:cNvPr>
          <p:cNvSpPr>
            <a:spLocks noGrp="1"/>
          </p:cNvSpPr>
          <p:nvPr>
            <p:ph sz="quarter" idx="14"/>
          </p:nvPr>
        </p:nvSpPr>
        <p:spPr>
          <a:xfrm>
            <a:off x="3431704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9" name="Content Placeholder 10">
            <a:extLst>
              <a:ext uri="{FF2B5EF4-FFF2-40B4-BE49-F238E27FC236}">
                <a16:creationId xmlns:a16="http://schemas.microsoft.com/office/drawing/2014/main" id="{C1AB19C1-CD19-4767-8562-8CD5A6DC1CF5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6168083" y="1916113"/>
            <a:ext cx="2520000" cy="4392612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EE1C28A-C2C9-4C66-91DF-4706EC7E24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37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439">
          <p15:clr>
            <a:srgbClr val="FBAE40"/>
          </p15:clr>
        </p15:guide>
        <p15:guide id="2" pos="7243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orient="horz" pos="1207">
          <p15:clr>
            <a:srgbClr val="FBAE40"/>
          </p15:clr>
        </p15:guide>
        <p15:guide id="5" orient="horz" pos="3974">
          <p15:clr>
            <a:srgbClr val="FBAE40"/>
          </p15:clr>
        </p15:guide>
        <p15:guide id="6" pos="2027">
          <p15:clr>
            <a:srgbClr val="FBAE40"/>
          </p15:clr>
        </p15:guide>
        <p15:guide id="7" pos="2163">
          <p15:clr>
            <a:srgbClr val="FBAE40"/>
          </p15:clr>
        </p15:guide>
        <p15:guide id="8" pos="3749">
          <p15:clr>
            <a:srgbClr val="FBAE40"/>
          </p15:clr>
        </p15:guide>
        <p15:guide id="9" pos="3885">
          <p15:clr>
            <a:srgbClr val="FBAE40"/>
          </p15:clr>
        </p15:guide>
        <p15:guide id="10" pos="5473">
          <p15:clr>
            <a:srgbClr val="FBAE40"/>
          </p15:clr>
        </p15:guide>
        <p15:guide id="11" pos="5609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279961"/>
            <a:ext cx="10363200" cy="81756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219200"/>
            <a:ext cx="5082117" cy="307776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4400" y="1560285"/>
            <a:ext cx="5082117" cy="4565877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2000"/>
            </a:lvl1pPr>
            <a:lvl2pPr marL="459306" indent="-230712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2pPr>
            <a:lvl3pPr marL="687900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3pPr>
            <a:lvl4pPr marL="9164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4pPr>
            <a:lvl5pPr marL="1145089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219200"/>
            <a:ext cx="5084232" cy="307776"/>
          </a:xfrm>
          <a:prstGeom prst="rect">
            <a:avLst/>
          </a:prstGeom>
        </p:spPr>
        <p:txBody>
          <a:bodyPr wrap="square" anchor="b">
            <a:spAutoFit/>
          </a:bodyPr>
          <a:lstStyle>
            <a:lvl1pPr marL="0" indent="0">
              <a:spcBef>
                <a:spcPts val="0"/>
              </a:spcBef>
              <a:buNone/>
              <a:defRPr sz="20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1560285"/>
            <a:ext cx="5084232" cy="4565877"/>
          </a:xfrm>
          <a:prstGeom prst="rect">
            <a:avLst/>
          </a:prstGeom>
        </p:spPr>
        <p:txBody>
          <a:bodyPr>
            <a:normAutofit/>
          </a:bodyPr>
          <a:lstStyle>
            <a:lvl1pPr marL="2285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2000"/>
            </a:lvl1pPr>
            <a:lvl2pPr marL="459306" indent="-230712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2pPr>
            <a:lvl3pPr marL="687900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3pPr>
            <a:lvl4pPr marL="916494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4pPr>
            <a:lvl5pPr marL="1145089" indent="-228594">
              <a:buClr>
                <a:srgbClr val="00B0F0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3640" y="6237312"/>
            <a:ext cx="2858360" cy="571672"/>
          </a:xfrm>
          <a:prstGeom prst="rect">
            <a:avLst/>
          </a:prstGeom>
        </p:spPr>
      </p:pic>
      <p:sp>
        <p:nvSpPr>
          <p:cNvPr id="11" name="Rectangle 10"/>
          <p:cNvSpPr/>
          <p:nvPr userDrawn="1"/>
        </p:nvSpPr>
        <p:spPr>
          <a:xfrm>
            <a:off x="0" y="-18666"/>
            <a:ext cx="12192000" cy="188640"/>
          </a:xfrm>
          <a:prstGeom prst="rect">
            <a:avLst/>
          </a:prstGeom>
          <a:solidFill>
            <a:srgbClr val="0048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658033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ey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5C6FB52E-94A6-449A-A4BC-AAB60991822F}"/>
              </a:ext>
            </a:extLst>
          </p:cNvPr>
          <p:cNvSpPr/>
          <p:nvPr userDrawn="1"/>
        </p:nvSpPr>
        <p:spPr>
          <a:xfrm>
            <a:off x="0" y="0"/>
            <a:ext cx="118800" cy="685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2B08078-2177-4DBD-9D98-A60167CA13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3894" y="146409"/>
            <a:ext cx="931975" cy="5400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95F4B8F-8E3C-4F99-9429-DB1C934710B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cap="all" baseline="0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30ED48-5F45-425F-9033-2FAB1AC06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18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1207">
          <p15:clr>
            <a:srgbClr val="FBAE40"/>
          </p15:clr>
        </p15:guide>
        <p15:guide id="2" orient="horz" pos="3974">
          <p15:clr>
            <a:srgbClr val="FBAE40"/>
          </p15:clr>
        </p15:guide>
        <p15:guide id="3" orient="horz" pos="210">
          <p15:clr>
            <a:srgbClr val="FBAE40"/>
          </p15:clr>
        </p15:guide>
        <p15:guide id="4" pos="439">
          <p15:clr>
            <a:srgbClr val="FBAE40"/>
          </p15:clr>
        </p15:guide>
        <p15:guide id="5" pos="7243">
          <p15:clr>
            <a:srgbClr val="FBAE40"/>
          </p15:clr>
        </p15:guide>
      </p15:sldGuideLst>
    </p:ext>
  </p:extLst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F9F4329-EFCF-44BD-80B8-672EB5F00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ABF4F0-287E-46FA-B2F7-F98A4347B0A3}" type="datetime1">
              <a:rPr lang="en-GB" smtClean="0"/>
              <a:t>06/12/2022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1590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Final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37C54EF-935C-4E26-8610-320C2E59F719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5680" y="2542309"/>
            <a:ext cx="3060640" cy="17733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30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294731"/>
            <a:ext cx="6095742" cy="1675534"/>
          </a:xfrm>
        </p:spPr>
        <p:txBody>
          <a:bodyPr anchor="t" anchorCtr="0">
            <a:normAutofit/>
          </a:bodyPr>
          <a:lstStyle>
            <a:lvl1pPr algn="l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Add your document title into this box 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D2680A1-7FE6-1447-B101-C12A67BF0BE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5" name="Picture Placeholder 18">
            <a:extLst>
              <a:ext uri="{FF2B5EF4-FFF2-40B4-BE49-F238E27FC236}">
                <a16:creationId xmlns:a16="http://schemas.microsoft.com/office/drawing/2014/main" id="{F00610CD-0873-D442-B9BE-1CCBB52407C4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pic>
        <p:nvPicPr>
          <p:cNvPr id="21" name="Grafik 20">
            <a:extLst>
              <a:ext uri="{FF2B5EF4-FFF2-40B4-BE49-F238E27FC236}">
                <a16:creationId xmlns:a16="http://schemas.microsoft.com/office/drawing/2014/main" id="{3149D139-A66B-B345-8EBC-776AD0F6FC4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269331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Slide - Blu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CCE050-00CC-0F4E-BCF6-07C35C6DD4FB}"/>
              </a:ext>
            </a:extLst>
          </p:cNvPr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bg2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6445319"/>
            <a:ext cx="1719377" cy="141529"/>
          </a:xfrm>
          <a:prstGeom prst="rect">
            <a:avLst/>
          </a:prstGeom>
        </p:spPr>
      </p:pic>
      <p:pic>
        <p:nvPicPr>
          <p:cNvPr id="11" name="Grafik 10">
            <a:extLst>
              <a:ext uri="{FF2B5EF4-FFF2-40B4-BE49-F238E27FC236}">
                <a16:creationId xmlns:a16="http://schemas.microsoft.com/office/drawing/2014/main" id="{A4193DE4-5775-FA4C-BB2C-F6FFAB34E87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980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  <p15:guide id="3" pos="279" userDrawn="1">
          <p15:clr>
            <a:srgbClr val="FBAE40"/>
          </p15:clr>
        </p15:guide>
      </p15:sldGuideLst>
    </p:ext>
  </p:extLst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3884" y="1942096"/>
            <a:ext cx="6705316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62A9508-4B14-1048-9755-C394846B046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B2994A28-3B98-B64F-B24A-AAEB094609DD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C16A5429-6CF0-BA41-AE8E-29A6181554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9CE463F-1E46-1344-87D9-1E2F25B96D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47F5B71-9F78-3A4D-99A1-BB6D1DAF7C5D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5C1F825B-6188-4D47-BFA4-09974B609EF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305130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942096"/>
            <a:ext cx="5028987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78B3C706-BAA1-EB44-B1ED-F9D8BA0B0481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3" name="Footer Placeholder 4">
            <a:extLst>
              <a:ext uri="{FF2B5EF4-FFF2-40B4-BE49-F238E27FC236}">
                <a16:creationId xmlns:a16="http://schemas.microsoft.com/office/drawing/2014/main" id="{F377F04E-1656-CE42-AA1C-2F0379A16A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850E104C-B2F7-F04D-A112-087A25F5BC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A3DD6FE-1857-134A-8C2E-3BCD93375B9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3515098A-F302-2141-864F-F401AE214BB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87305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hree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3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8636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4381315" y="1942096"/>
            <a:ext cx="3200264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797830E-DE55-C645-B5E9-9C3DB6A026DD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4" name="Footer Placeholder 4">
            <a:extLst>
              <a:ext uri="{FF2B5EF4-FFF2-40B4-BE49-F238E27FC236}">
                <a16:creationId xmlns:a16="http://schemas.microsoft.com/office/drawing/2014/main" id="{40A60650-600A-A848-8E05-B13FAC2BA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5" name="Slide Number Placeholder 5">
            <a:extLst>
              <a:ext uri="{FF2B5EF4-FFF2-40B4-BE49-F238E27FC236}">
                <a16:creationId xmlns:a16="http://schemas.microsoft.com/office/drawing/2014/main" id="{9C8A2145-D511-6741-A646-C44240AF68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ED8EF4D-41BC-D746-81C2-4F8F10799B59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7" name="Grafik 16">
            <a:extLst>
              <a:ext uri="{FF2B5EF4-FFF2-40B4-BE49-F238E27FC236}">
                <a16:creationId xmlns:a16="http://schemas.microsoft.com/office/drawing/2014/main" id="{0DF1916A-C38D-8F46-A7A6-88C264D77E4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90227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Four Content - Blue 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3884" y="969144"/>
            <a:ext cx="7467360" cy="735822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626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16484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82642AC-1000-5C42-B5F5-638AA22800D6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6474" y="304644"/>
            <a:ext cx="1410156" cy="116075"/>
          </a:xfrm>
          <a:prstGeom prst="rect">
            <a:avLst/>
          </a:prstGeom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92092CD-7060-6A4B-8EBF-F200472DCBF9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3489670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Content Placeholder 3">
            <a:extLst>
              <a:ext uri="{FF2B5EF4-FFF2-40B4-BE49-F238E27FC236}">
                <a16:creationId xmlns:a16="http://schemas.microsoft.com/office/drawing/2014/main" id="{DB2047CD-F4B3-614C-8D0D-E4EB46A21AF7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6103077" y="1942096"/>
            <a:ext cx="2370145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19F34A2A-2112-7142-A4C6-70C16A9B325A}"/>
              </a:ext>
            </a:extLst>
          </p:cNvPr>
          <p:cNvSpPr/>
          <p:nvPr userDrawn="1"/>
        </p:nvSpPr>
        <p:spPr>
          <a:xfrm>
            <a:off x="11586234" y="0"/>
            <a:ext cx="609574" cy="6858264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75EB8687-3B06-DB41-9B9D-232B69B4C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03305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9E2868C2-FF52-134F-8383-E621E747B0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5E9EA3A-6CF5-DE4B-8BCC-A098513C292C}"/>
              </a:ext>
            </a:extLst>
          </p:cNvPr>
          <p:cNvSpPr txBox="1"/>
          <p:nvPr userDrawn="1"/>
        </p:nvSpPr>
        <p:spPr>
          <a:xfrm rot="5400000">
            <a:off x="11073703" y="5578453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71673F44-06E7-B948-9F03-401BCCFD52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5832437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- Blue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876263" y="1355659"/>
            <a:ext cx="6095742" cy="1713614"/>
          </a:xfrm>
        </p:spPr>
        <p:txBody>
          <a:bodyPr anchor="b" anchorCtr="0">
            <a:normAutofit/>
          </a:bodyPr>
          <a:lstStyle>
            <a:lvl1pPr algn="l">
              <a:defRPr sz="5289"/>
            </a:lvl1pPr>
          </a:lstStyle>
          <a:p>
            <a:r>
              <a:rPr lang="en-US" dirty="0"/>
              <a:t>Thank You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876264" y="4226915"/>
            <a:ext cx="4669396" cy="389005"/>
          </a:xfrm>
        </p:spPr>
        <p:txBody>
          <a:bodyPr>
            <a:normAutofit/>
          </a:bodyPr>
          <a:lstStyle>
            <a:lvl1pPr marL="0" indent="0" algn="l">
              <a:buNone/>
              <a:defRPr lang="en-GB" baseline="0" smtClean="0">
                <a:effectLst/>
                <a:latin typeface="Lucida Sans Unicode" panose="020B0602030504020204" pitchFamily="34" charset="0"/>
              </a:defRPr>
            </a:lvl1pPr>
            <a:lvl2pPr marL="456978" indent="0" algn="ctr">
              <a:buNone/>
              <a:defRPr sz="1999"/>
            </a:lvl2pPr>
            <a:lvl3pPr marL="913957" indent="0" algn="ctr">
              <a:buNone/>
              <a:defRPr sz="1799"/>
            </a:lvl3pPr>
            <a:lvl4pPr marL="1370935" indent="0" algn="ctr">
              <a:buNone/>
              <a:defRPr sz="1599"/>
            </a:lvl4pPr>
            <a:lvl5pPr marL="1827913" indent="0" algn="ctr">
              <a:buNone/>
              <a:defRPr sz="1599"/>
            </a:lvl5pPr>
            <a:lvl6pPr marL="2284891" indent="0" algn="ctr">
              <a:buNone/>
              <a:defRPr sz="1599"/>
            </a:lvl6pPr>
            <a:lvl7pPr marL="2741870" indent="0" algn="ctr">
              <a:buNone/>
              <a:defRPr sz="1599"/>
            </a:lvl7pPr>
            <a:lvl8pPr marL="3198849" indent="0" algn="ctr">
              <a:buNone/>
              <a:defRPr sz="1599"/>
            </a:lvl8pPr>
            <a:lvl9pPr marL="3655827" indent="0" algn="ctr">
              <a:buNone/>
              <a:defRPr sz="1599"/>
            </a:lvl9pPr>
          </a:lstStyle>
          <a:p>
            <a:r>
              <a:rPr lang="en-GB" dirty="0">
                <a:effectLst/>
                <a:latin typeface="Arial" panose="020B0604020202020204" pitchFamily="34" charset="0"/>
              </a:rPr>
              <a:t>Presented by/Topic/Contact details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854886D-7BBD-D241-B213-4ABBEBA26B7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71314" y="6445319"/>
            <a:ext cx="1719377" cy="1415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32D89F4F-8746-6843-85DF-0A42FA24DD2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320022" y="487428"/>
            <a:ext cx="3255654" cy="6007586"/>
          </a:xfrm>
          <a:prstGeom prst="rect">
            <a:avLst/>
          </a:prstGeom>
        </p:spPr>
      </p:pic>
      <p:sp>
        <p:nvSpPr>
          <p:cNvPr id="13" name="Picture Placeholder 18">
            <a:extLst>
              <a:ext uri="{FF2B5EF4-FFF2-40B4-BE49-F238E27FC236}">
                <a16:creationId xmlns:a16="http://schemas.microsoft.com/office/drawing/2014/main" id="{7D39779D-C9ED-774F-853E-C5C49E2C20E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7354865" y="676855"/>
            <a:ext cx="3049055" cy="5521495"/>
          </a:xfrm>
          <a:custGeom>
            <a:avLst/>
            <a:gdLst>
              <a:gd name="connsiteX0" fmla="*/ 0 w 3046538"/>
              <a:gd name="connsiteY0" fmla="*/ 5486362 h 5486362"/>
              <a:gd name="connsiteX1" fmla="*/ 761635 w 3046538"/>
              <a:gd name="connsiteY1" fmla="*/ 0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0 w 3046538"/>
              <a:gd name="connsiteY0" fmla="*/ 5486362 h 5486362"/>
              <a:gd name="connsiteX1" fmla="*/ 59108 w 3046538"/>
              <a:gd name="connsiteY1" fmla="*/ 1527717 h 5486362"/>
              <a:gd name="connsiteX2" fmla="*/ 2284904 w 3046538"/>
              <a:gd name="connsiteY2" fmla="*/ 0 h 5486362"/>
              <a:gd name="connsiteX3" fmla="*/ 3046538 w 3046538"/>
              <a:gd name="connsiteY3" fmla="*/ 5486362 h 5486362"/>
              <a:gd name="connsiteX4" fmla="*/ 0 w 3046538"/>
              <a:gd name="connsiteY4" fmla="*/ 5486362 h 5486362"/>
              <a:gd name="connsiteX0" fmla="*/ 35895 w 2987430"/>
              <a:gd name="connsiteY0" fmla="*/ 3817879 h 5486362"/>
              <a:gd name="connsiteX1" fmla="*/ 0 w 2987430"/>
              <a:gd name="connsiteY1" fmla="*/ 1527717 h 5486362"/>
              <a:gd name="connsiteX2" fmla="*/ 2225796 w 2987430"/>
              <a:gd name="connsiteY2" fmla="*/ 0 h 5486362"/>
              <a:gd name="connsiteX3" fmla="*/ 2987430 w 2987430"/>
              <a:gd name="connsiteY3" fmla="*/ 5486362 h 5486362"/>
              <a:gd name="connsiteX4" fmla="*/ 35895 w 2987430"/>
              <a:gd name="connsiteY4" fmla="*/ 3817879 h 5486362"/>
              <a:gd name="connsiteX0" fmla="*/ 35895 w 3011181"/>
              <a:gd name="connsiteY0" fmla="*/ 3817879 h 5450736"/>
              <a:gd name="connsiteX1" fmla="*/ 0 w 3011181"/>
              <a:gd name="connsiteY1" fmla="*/ 1527717 h 5450736"/>
              <a:gd name="connsiteX2" fmla="*/ 2225796 w 3011181"/>
              <a:gd name="connsiteY2" fmla="*/ 0 h 5450736"/>
              <a:gd name="connsiteX3" fmla="*/ 3011181 w 3011181"/>
              <a:gd name="connsiteY3" fmla="*/ 5450736 h 5450736"/>
              <a:gd name="connsiteX4" fmla="*/ 35895 w 3011181"/>
              <a:gd name="connsiteY4" fmla="*/ 3817879 h 5450736"/>
              <a:gd name="connsiteX0" fmla="*/ 35895 w 3011181"/>
              <a:gd name="connsiteY0" fmla="*/ 3806004 h 5438861"/>
              <a:gd name="connsiteX1" fmla="*/ 0 w 3011181"/>
              <a:gd name="connsiteY1" fmla="*/ 1515842 h 5438861"/>
              <a:gd name="connsiteX2" fmla="*/ 2956128 w 3011181"/>
              <a:gd name="connsiteY2" fmla="*/ 0 h 5438861"/>
              <a:gd name="connsiteX3" fmla="*/ 3011181 w 3011181"/>
              <a:gd name="connsiteY3" fmla="*/ 5438861 h 5438861"/>
              <a:gd name="connsiteX4" fmla="*/ 35895 w 3011181"/>
              <a:gd name="connsiteY4" fmla="*/ 3806004 h 5438861"/>
              <a:gd name="connsiteX0" fmla="*/ 35895 w 3011181"/>
              <a:gd name="connsiteY0" fmla="*/ 3634148 h 5267005"/>
              <a:gd name="connsiteX1" fmla="*/ 0 w 3011181"/>
              <a:gd name="connsiteY1" fmla="*/ 1343986 h 5267005"/>
              <a:gd name="connsiteX2" fmla="*/ 2866750 w 3011181"/>
              <a:gd name="connsiteY2" fmla="*/ 0 h 5267005"/>
              <a:gd name="connsiteX3" fmla="*/ 3011181 w 3011181"/>
              <a:gd name="connsiteY3" fmla="*/ 5267005 h 5267005"/>
              <a:gd name="connsiteX4" fmla="*/ 35895 w 3011181"/>
              <a:gd name="connsiteY4" fmla="*/ 3634148 h 5267005"/>
              <a:gd name="connsiteX0" fmla="*/ 0 w 2975286"/>
              <a:gd name="connsiteY0" fmla="*/ 3634148 h 5267005"/>
              <a:gd name="connsiteX1" fmla="*/ 5356 w 2975286"/>
              <a:gd name="connsiteY1" fmla="*/ 1453974 h 5267005"/>
              <a:gd name="connsiteX2" fmla="*/ 2830855 w 2975286"/>
              <a:gd name="connsiteY2" fmla="*/ 0 h 5267005"/>
              <a:gd name="connsiteX3" fmla="*/ 2975286 w 2975286"/>
              <a:gd name="connsiteY3" fmla="*/ 5267005 h 5267005"/>
              <a:gd name="connsiteX4" fmla="*/ 0 w 2975286"/>
              <a:gd name="connsiteY4" fmla="*/ 3634148 h 5267005"/>
              <a:gd name="connsiteX0" fmla="*/ 49689 w 2969974"/>
              <a:gd name="connsiteY0" fmla="*/ 3654770 h 5267005"/>
              <a:gd name="connsiteX1" fmla="*/ 44 w 2969974"/>
              <a:gd name="connsiteY1" fmla="*/ 1453974 h 5267005"/>
              <a:gd name="connsiteX2" fmla="*/ 2825543 w 2969974"/>
              <a:gd name="connsiteY2" fmla="*/ 0 h 5267005"/>
              <a:gd name="connsiteX3" fmla="*/ 2969974 w 2969974"/>
              <a:gd name="connsiteY3" fmla="*/ 5267005 h 5267005"/>
              <a:gd name="connsiteX4" fmla="*/ 49689 w 2969974"/>
              <a:gd name="connsiteY4" fmla="*/ 3654770 h 5267005"/>
              <a:gd name="connsiteX0" fmla="*/ 35952 w 2969988"/>
              <a:gd name="connsiteY0" fmla="*/ 3658208 h 5267005"/>
              <a:gd name="connsiteX1" fmla="*/ 58 w 2969988"/>
              <a:gd name="connsiteY1" fmla="*/ 1453974 h 5267005"/>
              <a:gd name="connsiteX2" fmla="*/ 2825557 w 2969988"/>
              <a:gd name="connsiteY2" fmla="*/ 0 h 5267005"/>
              <a:gd name="connsiteX3" fmla="*/ 2969988 w 2969988"/>
              <a:gd name="connsiteY3" fmla="*/ 5267005 h 5267005"/>
              <a:gd name="connsiteX4" fmla="*/ 35952 w 2969988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5 w 2973421"/>
              <a:gd name="connsiteY0" fmla="*/ 3658208 h 5267005"/>
              <a:gd name="connsiteX1" fmla="*/ 54 w 2973421"/>
              <a:gd name="connsiteY1" fmla="*/ 1447100 h 5267005"/>
              <a:gd name="connsiteX2" fmla="*/ 2828990 w 2973421"/>
              <a:gd name="connsiteY2" fmla="*/ 0 h 5267005"/>
              <a:gd name="connsiteX3" fmla="*/ 2973421 w 2973421"/>
              <a:gd name="connsiteY3" fmla="*/ 5267005 h 5267005"/>
              <a:gd name="connsiteX4" fmla="*/ 39385 w 2973421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9382 w 2973418"/>
              <a:gd name="connsiteY0" fmla="*/ 3658208 h 5267005"/>
              <a:gd name="connsiteX1" fmla="*/ 51 w 2973418"/>
              <a:gd name="connsiteY1" fmla="*/ 1447100 h 5267005"/>
              <a:gd name="connsiteX2" fmla="*/ 2828987 w 2973418"/>
              <a:gd name="connsiteY2" fmla="*/ 0 h 5267005"/>
              <a:gd name="connsiteX3" fmla="*/ 2973418 w 2973418"/>
              <a:gd name="connsiteY3" fmla="*/ 5267005 h 5267005"/>
              <a:gd name="connsiteX4" fmla="*/ 39382 w 2973418"/>
              <a:gd name="connsiteY4" fmla="*/ 3658208 h 5267005"/>
              <a:gd name="connsiteX0" fmla="*/ 380076 w 3314112"/>
              <a:gd name="connsiteY0" fmla="*/ 3658208 h 5404255"/>
              <a:gd name="connsiteX1" fmla="*/ 340745 w 3314112"/>
              <a:gd name="connsiteY1" fmla="*/ 1447100 h 5404255"/>
              <a:gd name="connsiteX2" fmla="*/ 3169681 w 3314112"/>
              <a:gd name="connsiteY2" fmla="*/ 0 h 5404255"/>
              <a:gd name="connsiteX3" fmla="*/ 3314112 w 3314112"/>
              <a:gd name="connsiteY3" fmla="*/ 5267005 h 5404255"/>
              <a:gd name="connsiteX4" fmla="*/ 380076 w 3314112"/>
              <a:gd name="connsiteY4" fmla="*/ 3658208 h 5404255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380076 w 3314112"/>
              <a:gd name="connsiteY0" fmla="*/ 3658208 h 5415429"/>
              <a:gd name="connsiteX1" fmla="*/ 340745 w 3314112"/>
              <a:gd name="connsiteY1" fmla="*/ 1447100 h 5415429"/>
              <a:gd name="connsiteX2" fmla="*/ 3169681 w 3314112"/>
              <a:gd name="connsiteY2" fmla="*/ 0 h 5415429"/>
              <a:gd name="connsiteX3" fmla="*/ 3314112 w 3314112"/>
              <a:gd name="connsiteY3" fmla="*/ 5267005 h 5415429"/>
              <a:gd name="connsiteX4" fmla="*/ 380076 w 3314112"/>
              <a:gd name="connsiteY4" fmla="*/ 3658208 h 5415429"/>
              <a:gd name="connsiteX0" fmla="*/ 251221 w 3185257"/>
              <a:gd name="connsiteY0" fmla="*/ 3658208 h 5415429"/>
              <a:gd name="connsiteX1" fmla="*/ 211890 w 3185257"/>
              <a:gd name="connsiteY1" fmla="*/ 1447100 h 5415429"/>
              <a:gd name="connsiteX2" fmla="*/ 3040826 w 3185257"/>
              <a:gd name="connsiteY2" fmla="*/ 0 h 5415429"/>
              <a:gd name="connsiteX3" fmla="*/ 3185257 w 3185257"/>
              <a:gd name="connsiteY3" fmla="*/ 5267005 h 5415429"/>
              <a:gd name="connsiteX4" fmla="*/ 251221 w 3185257"/>
              <a:gd name="connsiteY4" fmla="*/ 3658208 h 5415429"/>
              <a:gd name="connsiteX0" fmla="*/ 252797 w 3186833"/>
              <a:gd name="connsiteY0" fmla="*/ 3658208 h 5415429"/>
              <a:gd name="connsiteX1" fmla="*/ 213466 w 3186833"/>
              <a:gd name="connsiteY1" fmla="*/ 1447100 h 5415429"/>
              <a:gd name="connsiteX2" fmla="*/ 3042402 w 3186833"/>
              <a:gd name="connsiteY2" fmla="*/ 0 h 5415429"/>
              <a:gd name="connsiteX3" fmla="*/ 3186833 w 3186833"/>
              <a:gd name="connsiteY3" fmla="*/ 5267005 h 5415429"/>
              <a:gd name="connsiteX4" fmla="*/ 252797 w 3186833"/>
              <a:gd name="connsiteY4" fmla="*/ 3658208 h 5415429"/>
              <a:gd name="connsiteX0" fmla="*/ 237769 w 3171805"/>
              <a:gd name="connsiteY0" fmla="*/ 3658208 h 5415429"/>
              <a:gd name="connsiteX1" fmla="*/ 198438 w 3171805"/>
              <a:gd name="connsiteY1" fmla="*/ 1447100 h 5415429"/>
              <a:gd name="connsiteX2" fmla="*/ 3027374 w 3171805"/>
              <a:gd name="connsiteY2" fmla="*/ 0 h 5415429"/>
              <a:gd name="connsiteX3" fmla="*/ 3171805 w 3171805"/>
              <a:gd name="connsiteY3" fmla="*/ 5267005 h 5415429"/>
              <a:gd name="connsiteX4" fmla="*/ 237769 w 3171805"/>
              <a:gd name="connsiteY4" fmla="*/ 3658208 h 5415429"/>
              <a:gd name="connsiteX0" fmla="*/ 237769 w 3171805"/>
              <a:gd name="connsiteY0" fmla="*/ 3658208 h 5267005"/>
              <a:gd name="connsiteX1" fmla="*/ 198438 w 3171805"/>
              <a:gd name="connsiteY1" fmla="*/ 1447100 h 5267005"/>
              <a:gd name="connsiteX2" fmla="*/ 3027374 w 3171805"/>
              <a:gd name="connsiteY2" fmla="*/ 0 h 5267005"/>
              <a:gd name="connsiteX3" fmla="*/ 3171805 w 3171805"/>
              <a:gd name="connsiteY3" fmla="*/ 5267005 h 5267005"/>
              <a:gd name="connsiteX4" fmla="*/ 237769 w 3171805"/>
              <a:gd name="connsiteY4" fmla="*/ 3658208 h 5267005"/>
              <a:gd name="connsiteX0" fmla="*/ 237769 w 3085865"/>
              <a:gd name="connsiteY0" fmla="*/ 3658208 h 5222322"/>
              <a:gd name="connsiteX1" fmla="*/ 198438 w 3085865"/>
              <a:gd name="connsiteY1" fmla="*/ 1447100 h 5222322"/>
              <a:gd name="connsiteX2" fmla="*/ 3027374 w 3085865"/>
              <a:gd name="connsiteY2" fmla="*/ 0 h 5222322"/>
              <a:gd name="connsiteX3" fmla="*/ 3085865 w 3085865"/>
              <a:gd name="connsiteY3" fmla="*/ 5222322 h 5222322"/>
              <a:gd name="connsiteX4" fmla="*/ 237769 w 3085865"/>
              <a:gd name="connsiteY4" fmla="*/ 3658208 h 5222322"/>
              <a:gd name="connsiteX0" fmla="*/ 237769 w 3079515"/>
              <a:gd name="connsiteY0" fmla="*/ 3658208 h 5219147"/>
              <a:gd name="connsiteX1" fmla="*/ 198438 w 3079515"/>
              <a:gd name="connsiteY1" fmla="*/ 1447100 h 5219147"/>
              <a:gd name="connsiteX2" fmla="*/ 3027374 w 3079515"/>
              <a:gd name="connsiteY2" fmla="*/ 0 h 5219147"/>
              <a:gd name="connsiteX3" fmla="*/ 3079515 w 3079515"/>
              <a:gd name="connsiteY3" fmla="*/ 5219147 h 5219147"/>
              <a:gd name="connsiteX4" fmla="*/ 237769 w 3079515"/>
              <a:gd name="connsiteY4" fmla="*/ 3658208 h 5219147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28978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  <a:gd name="connsiteX0" fmla="*/ 39373 w 2881119"/>
              <a:gd name="connsiteY0" fmla="*/ 3604240 h 5165179"/>
              <a:gd name="connsiteX1" fmla="*/ 42 w 2881119"/>
              <a:gd name="connsiteY1" fmla="*/ 1393132 h 5165179"/>
              <a:gd name="connsiteX2" fmla="*/ 2800403 w 2881119"/>
              <a:gd name="connsiteY2" fmla="*/ 0 h 5165179"/>
              <a:gd name="connsiteX3" fmla="*/ 2881119 w 2881119"/>
              <a:gd name="connsiteY3" fmla="*/ 5165179 h 5165179"/>
              <a:gd name="connsiteX4" fmla="*/ 39373 w 2881119"/>
              <a:gd name="connsiteY4" fmla="*/ 3604240 h 5165179"/>
              <a:gd name="connsiteX0" fmla="*/ 39373 w 2881119"/>
              <a:gd name="connsiteY0" fmla="*/ 3658208 h 5219147"/>
              <a:gd name="connsiteX1" fmla="*/ 42 w 2881119"/>
              <a:gd name="connsiteY1" fmla="*/ 1447100 h 5219147"/>
              <a:gd name="connsiteX2" fmla="*/ 2832153 w 2881119"/>
              <a:gd name="connsiteY2" fmla="*/ 0 h 5219147"/>
              <a:gd name="connsiteX3" fmla="*/ 2881119 w 2881119"/>
              <a:gd name="connsiteY3" fmla="*/ 5219147 h 5219147"/>
              <a:gd name="connsiteX4" fmla="*/ 39373 w 2881119"/>
              <a:gd name="connsiteY4" fmla="*/ 3658208 h 52191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881119" h="5219147">
                <a:moveTo>
                  <a:pt x="39373" y="3658208"/>
                </a:moveTo>
                <a:cubicBezTo>
                  <a:pt x="31951" y="3327462"/>
                  <a:pt x="-1342" y="1926644"/>
                  <a:pt x="42" y="1447100"/>
                </a:cubicBezTo>
                <a:cubicBezTo>
                  <a:pt x="-2318" y="1449368"/>
                  <a:pt x="1889174" y="482367"/>
                  <a:pt x="2832153" y="0"/>
                </a:cubicBezTo>
                <a:lnTo>
                  <a:pt x="2881119" y="5219147"/>
                </a:lnTo>
                <a:lnTo>
                  <a:pt x="39373" y="3658208"/>
                </a:lnTo>
                <a:close/>
              </a:path>
            </a:pathLst>
          </a:custGeom>
          <a:noFill/>
        </p:spPr>
        <p:txBody>
          <a:bodyPr anchor="ctr" anchorCtr="0"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a picture here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DA73FDF-CDE2-254C-BEBA-5DF9099F989D}"/>
              </a:ext>
            </a:extLst>
          </p:cNvPr>
          <p:cNvSpPr/>
          <p:nvPr userDrawn="1"/>
        </p:nvSpPr>
        <p:spPr>
          <a:xfrm>
            <a:off x="11586234" y="8714"/>
            <a:ext cx="609574" cy="685826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539" dirty="0">
              <a:latin typeface="Lucida Sans Unicode" panose="020B0602030504020204" pitchFamily="34" charset="0"/>
            </a:endParaRP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1C4343E2-DAC6-434E-B5DD-B87CAF893F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 rot="5400000">
            <a:off x="9834684" y="2712019"/>
            <a:ext cx="4112674" cy="305437"/>
          </a:xfrm>
        </p:spPr>
        <p:txBody>
          <a:bodyPr/>
          <a:lstStyle/>
          <a:p>
            <a:r>
              <a:rPr lang="en-US"/>
              <a:t>This is a document title</a:t>
            </a:r>
            <a:endParaRPr lang="en-US" dirty="0"/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60941306-E268-B045-873F-9753DB0C2A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396" y="313357"/>
            <a:ext cx="605250" cy="365571"/>
          </a:xfrm>
        </p:spPr>
        <p:txBody>
          <a:bodyPr/>
          <a:lstStyle/>
          <a:p>
            <a:fld id="{DC072636-299A-6C46-A669-0ADFB831C07C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05E303-DF20-8D47-86D9-767B297753C3}"/>
              </a:ext>
            </a:extLst>
          </p:cNvPr>
          <p:cNvSpPr txBox="1"/>
          <p:nvPr userDrawn="1"/>
        </p:nvSpPr>
        <p:spPr>
          <a:xfrm rot="5400000">
            <a:off x="11073703" y="5587167"/>
            <a:ext cx="1634636" cy="302453"/>
          </a:xfrm>
          <a:prstGeom prst="rect">
            <a:avLst/>
          </a:prstGeom>
          <a:noFill/>
        </p:spPr>
        <p:txBody>
          <a:bodyPr wrap="square" lIns="0" tIns="0" rIns="0" bIns="0" rtlCol="0" anchor="ctr" anchorCtr="0">
            <a:noAutofit/>
          </a:bodyPr>
          <a:lstStyle/>
          <a:p>
            <a:pPr algn="r"/>
            <a:r>
              <a:rPr lang="en-US" sz="1164" b="1" cap="all" baseline="0" dirty="0">
                <a:latin typeface="Lucida Sans Unicode" panose="020B0602030504020204" pitchFamily="34" charset="0"/>
              </a:rPr>
              <a:t>Confidential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0FD3DDE4-BB44-EB4A-89C4-5A00FC54C3F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8365" y="184715"/>
            <a:ext cx="905496" cy="524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8013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.xml"/><Relationship Id="rId61" Type="http://schemas.openxmlformats.org/officeDocument/2006/relationships/theme" Target="../theme/theme1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59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73.xml"/><Relationship Id="rId18" Type="http://schemas.openxmlformats.org/officeDocument/2006/relationships/slideLayout" Target="../slideLayouts/slideLayout78.xml"/><Relationship Id="rId26" Type="http://schemas.openxmlformats.org/officeDocument/2006/relationships/slideLayout" Target="../slideLayouts/slideLayout86.xml"/><Relationship Id="rId3" Type="http://schemas.openxmlformats.org/officeDocument/2006/relationships/slideLayout" Target="../slideLayouts/slideLayout63.xml"/><Relationship Id="rId21" Type="http://schemas.openxmlformats.org/officeDocument/2006/relationships/slideLayout" Target="../slideLayouts/slideLayout81.xml"/><Relationship Id="rId7" Type="http://schemas.openxmlformats.org/officeDocument/2006/relationships/slideLayout" Target="../slideLayouts/slideLayout67.xml"/><Relationship Id="rId12" Type="http://schemas.openxmlformats.org/officeDocument/2006/relationships/slideLayout" Target="../slideLayouts/slideLayout72.xml"/><Relationship Id="rId17" Type="http://schemas.openxmlformats.org/officeDocument/2006/relationships/slideLayout" Target="../slideLayouts/slideLayout77.xml"/><Relationship Id="rId25" Type="http://schemas.openxmlformats.org/officeDocument/2006/relationships/slideLayout" Target="../slideLayouts/slideLayout85.xml"/><Relationship Id="rId33" Type="http://schemas.openxmlformats.org/officeDocument/2006/relationships/theme" Target="../theme/theme2.xml"/><Relationship Id="rId2" Type="http://schemas.openxmlformats.org/officeDocument/2006/relationships/slideLayout" Target="../slideLayouts/slideLayout62.xml"/><Relationship Id="rId16" Type="http://schemas.openxmlformats.org/officeDocument/2006/relationships/slideLayout" Target="../slideLayouts/slideLayout76.xml"/><Relationship Id="rId20" Type="http://schemas.openxmlformats.org/officeDocument/2006/relationships/slideLayout" Target="../slideLayouts/slideLayout80.xml"/><Relationship Id="rId29" Type="http://schemas.openxmlformats.org/officeDocument/2006/relationships/slideLayout" Target="../slideLayouts/slideLayout89.xml"/><Relationship Id="rId1" Type="http://schemas.openxmlformats.org/officeDocument/2006/relationships/slideLayout" Target="../slideLayouts/slideLayout61.xml"/><Relationship Id="rId6" Type="http://schemas.openxmlformats.org/officeDocument/2006/relationships/slideLayout" Target="../slideLayouts/slideLayout66.xml"/><Relationship Id="rId11" Type="http://schemas.openxmlformats.org/officeDocument/2006/relationships/slideLayout" Target="../slideLayouts/slideLayout71.xml"/><Relationship Id="rId24" Type="http://schemas.openxmlformats.org/officeDocument/2006/relationships/slideLayout" Target="../slideLayouts/slideLayout84.xml"/><Relationship Id="rId32" Type="http://schemas.openxmlformats.org/officeDocument/2006/relationships/slideLayout" Target="../slideLayouts/slideLayout92.xml"/><Relationship Id="rId5" Type="http://schemas.openxmlformats.org/officeDocument/2006/relationships/slideLayout" Target="../slideLayouts/slideLayout65.xml"/><Relationship Id="rId15" Type="http://schemas.openxmlformats.org/officeDocument/2006/relationships/slideLayout" Target="../slideLayouts/slideLayout75.xml"/><Relationship Id="rId23" Type="http://schemas.openxmlformats.org/officeDocument/2006/relationships/slideLayout" Target="../slideLayouts/slideLayout83.xml"/><Relationship Id="rId28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70.xml"/><Relationship Id="rId19" Type="http://schemas.openxmlformats.org/officeDocument/2006/relationships/slideLayout" Target="../slideLayouts/slideLayout79.xml"/><Relationship Id="rId31" Type="http://schemas.openxmlformats.org/officeDocument/2006/relationships/slideLayout" Target="../slideLayouts/slideLayout91.xml"/><Relationship Id="rId4" Type="http://schemas.openxmlformats.org/officeDocument/2006/relationships/slideLayout" Target="../slideLayouts/slideLayout64.xml"/><Relationship Id="rId9" Type="http://schemas.openxmlformats.org/officeDocument/2006/relationships/slideLayout" Target="../slideLayouts/slideLayout69.xml"/><Relationship Id="rId14" Type="http://schemas.openxmlformats.org/officeDocument/2006/relationships/slideLayout" Target="../slideLayouts/slideLayout74.xml"/><Relationship Id="rId22" Type="http://schemas.openxmlformats.org/officeDocument/2006/relationships/slideLayout" Target="../slideLayouts/slideLayout82.xml"/><Relationship Id="rId27" Type="http://schemas.openxmlformats.org/officeDocument/2006/relationships/slideLayout" Target="../slideLayouts/slideLayout87.xml"/><Relationship Id="rId30" Type="http://schemas.openxmlformats.org/officeDocument/2006/relationships/slideLayout" Target="../slideLayouts/slideLayout90.xml"/><Relationship Id="rId8" Type="http://schemas.openxmlformats.org/officeDocument/2006/relationships/slideLayout" Target="../slideLayouts/slideLayout68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0.xml"/><Relationship Id="rId13" Type="http://schemas.openxmlformats.org/officeDocument/2006/relationships/slideLayout" Target="../slideLayouts/slideLayout105.xml"/><Relationship Id="rId18" Type="http://schemas.openxmlformats.org/officeDocument/2006/relationships/slideLayout" Target="../slideLayouts/slideLayout110.xml"/><Relationship Id="rId26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95.xml"/><Relationship Id="rId21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99.xml"/><Relationship Id="rId12" Type="http://schemas.openxmlformats.org/officeDocument/2006/relationships/slideLayout" Target="../slideLayouts/slideLayout104.xml"/><Relationship Id="rId17" Type="http://schemas.openxmlformats.org/officeDocument/2006/relationships/slideLayout" Target="../slideLayouts/slideLayout109.xml"/><Relationship Id="rId25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94.xml"/><Relationship Id="rId16" Type="http://schemas.openxmlformats.org/officeDocument/2006/relationships/slideLayout" Target="../slideLayouts/slideLayout108.xml"/><Relationship Id="rId20" Type="http://schemas.openxmlformats.org/officeDocument/2006/relationships/slideLayout" Target="../slideLayouts/slideLayout112.xml"/><Relationship Id="rId29" Type="http://schemas.openxmlformats.org/officeDocument/2006/relationships/slideLayout" Target="../slideLayouts/slideLayout121.xml"/><Relationship Id="rId1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8.xml"/><Relationship Id="rId11" Type="http://schemas.openxmlformats.org/officeDocument/2006/relationships/slideLayout" Target="../slideLayouts/slideLayout103.xml"/><Relationship Id="rId24" Type="http://schemas.openxmlformats.org/officeDocument/2006/relationships/slideLayout" Target="../slideLayouts/slideLayout116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97.xml"/><Relationship Id="rId15" Type="http://schemas.openxmlformats.org/officeDocument/2006/relationships/slideLayout" Target="../slideLayouts/slideLayout107.xml"/><Relationship Id="rId23" Type="http://schemas.openxmlformats.org/officeDocument/2006/relationships/slideLayout" Target="../slideLayouts/slideLayout115.xml"/><Relationship Id="rId28" Type="http://schemas.openxmlformats.org/officeDocument/2006/relationships/slideLayout" Target="../slideLayouts/slideLayout120.xml"/><Relationship Id="rId10" Type="http://schemas.openxmlformats.org/officeDocument/2006/relationships/slideLayout" Target="../slideLayouts/slideLayout102.xml"/><Relationship Id="rId19" Type="http://schemas.openxmlformats.org/officeDocument/2006/relationships/slideLayout" Target="../slideLayouts/slideLayout111.xml"/><Relationship Id="rId31" Type="http://schemas.openxmlformats.org/officeDocument/2006/relationships/slideLayout" Target="../slideLayouts/slideLayout123.xml"/><Relationship Id="rId4" Type="http://schemas.openxmlformats.org/officeDocument/2006/relationships/slideLayout" Target="../slideLayouts/slideLayout96.xml"/><Relationship Id="rId9" Type="http://schemas.openxmlformats.org/officeDocument/2006/relationships/slideLayout" Target="../slideLayouts/slideLayout101.xml"/><Relationship Id="rId14" Type="http://schemas.openxmlformats.org/officeDocument/2006/relationships/slideLayout" Target="../slideLayouts/slideLayout106.xml"/><Relationship Id="rId22" Type="http://schemas.openxmlformats.org/officeDocument/2006/relationships/slideLayout" Target="../slideLayouts/slideLayout114.xml"/><Relationship Id="rId27" Type="http://schemas.openxmlformats.org/officeDocument/2006/relationships/slideLayout" Target="../slideLayouts/slideLayout119.xml"/><Relationship Id="rId30" Type="http://schemas.openxmlformats.org/officeDocument/2006/relationships/slideLayout" Target="../slideLayouts/slideLayout12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6.xml"/><Relationship Id="rId18" Type="http://schemas.openxmlformats.org/officeDocument/2006/relationships/slideLayout" Target="../slideLayouts/slideLayout141.xml"/><Relationship Id="rId26" Type="http://schemas.openxmlformats.org/officeDocument/2006/relationships/slideLayout" Target="../slideLayouts/slideLayout149.xml"/><Relationship Id="rId3" Type="http://schemas.openxmlformats.org/officeDocument/2006/relationships/slideLayout" Target="../slideLayouts/slideLayout126.xml"/><Relationship Id="rId21" Type="http://schemas.openxmlformats.org/officeDocument/2006/relationships/slideLayout" Target="../slideLayouts/slideLayout144.xml"/><Relationship Id="rId7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5.xml"/><Relationship Id="rId17" Type="http://schemas.openxmlformats.org/officeDocument/2006/relationships/slideLayout" Target="../slideLayouts/slideLayout140.xml"/><Relationship Id="rId25" Type="http://schemas.openxmlformats.org/officeDocument/2006/relationships/slideLayout" Target="../slideLayouts/slideLayout148.xml"/><Relationship Id="rId2" Type="http://schemas.openxmlformats.org/officeDocument/2006/relationships/slideLayout" Target="../slideLayouts/slideLayout125.xml"/><Relationship Id="rId16" Type="http://schemas.openxmlformats.org/officeDocument/2006/relationships/slideLayout" Target="../slideLayouts/slideLayout139.xml"/><Relationship Id="rId20" Type="http://schemas.openxmlformats.org/officeDocument/2006/relationships/slideLayout" Target="../slideLayouts/slideLayout143.xml"/><Relationship Id="rId29" Type="http://schemas.openxmlformats.org/officeDocument/2006/relationships/slideLayout" Target="../slideLayouts/slideLayout152.xml"/><Relationship Id="rId1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4.xml"/><Relationship Id="rId2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28.xml"/><Relationship Id="rId15" Type="http://schemas.openxmlformats.org/officeDocument/2006/relationships/slideLayout" Target="../slideLayouts/slideLayout138.xml"/><Relationship Id="rId23" Type="http://schemas.openxmlformats.org/officeDocument/2006/relationships/slideLayout" Target="../slideLayouts/slideLayout146.xml"/><Relationship Id="rId28" Type="http://schemas.openxmlformats.org/officeDocument/2006/relationships/slideLayout" Target="../slideLayouts/slideLayout151.xml"/><Relationship Id="rId10" Type="http://schemas.openxmlformats.org/officeDocument/2006/relationships/slideLayout" Target="../slideLayouts/slideLayout133.xml"/><Relationship Id="rId19" Type="http://schemas.openxmlformats.org/officeDocument/2006/relationships/slideLayout" Target="../slideLayouts/slideLayout142.xml"/><Relationship Id="rId4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32.xml"/><Relationship Id="rId14" Type="http://schemas.openxmlformats.org/officeDocument/2006/relationships/slideLayout" Target="../slideLayouts/slideLayout137.xml"/><Relationship Id="rId22" Type="http://schemas.openxmlformats.org/officeDocument/2006/relationships/slideLayout" Target="../slideLayouts/slideLayout145.xml"/><Relationship Id="rId27" Type="http://schemas.openxmlformats.org/officeDocument/2006/relationships/slideLayout" Target="../slideLayouts/slideLayout150.xml"/><Relationship Id="rId30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0.xml"/><Relationship Id="rId13" Type="http://schemas.openxmlformats.org/officeDocument/2006/relationships/slideLayout" Target="../slideLayouts/slideLayout165.xml"/><Relationship Id="rId18" Type="http://schemas.openxmlformats.org/officeDocument/2006/relationships/slideLayout" Target="../slideLayouts/slideLayout170.xml"/><Relationship Id="rId26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55.xml"/><Relationship Id="rId21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59.xml"/><Relationship Id="rId12" Type="http://schemas.openxmlformats.org/officeDocument/2006/relationships/slideLayout" Target="../slideLayouts/slideLayout164.xml"/><Relationship Id="rId17" Type="http://schemas.openxmlformats.org/officeDocument/2006/relationships/slideLayout" Target="../slideLayouts/slideLayout169.xml"/><Relationship Id="rId25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54.xml"/><Relationship Id="rId16" Type="http://schemas.openxmlformats.org/officeDocument/2006/relationships/slideLayout" Target="../slideLayouts/slideLayout168.xml"/><Relationship Id="rId20" Type="http://schemas.openxmlformats.org/officeDocument/2006/relationships/slideLayout" Target="../slideLayouts/slideLayout172.xml"/><Relationship Id="rId29" Type="http://schemas.openxmlformats.org/officeDocument/2006/relationships/slideLayout" Target="../slideLayouts/slideLayout181.xml"/><Relationship Id="rId1" Type="http://schemas.openxmlformats.org/officeDocument/2006/relationships/slideLayout" Target="../slideLayouts/slideLayout153.xml"/><Relationship Id="rId6" Type="http://schemas.openxmlformats.org/officeDocument/2006/relationships/slideLayout" Target="../slideLayouts/slideLayout158.xml"/><Relationship Id="rId11" Type="http://schemas.openxmlformats.org/officeDocument/2006/relationships/slideLayout" Target="../slideLayouts/slideLayout163.xml"/><Relationship Id="rId24" Type="http://schemas.openxmlformats.org/officeDocument/2006/relationships/slideLayout" Target="../slideLayouts/slideLayout176.xml"/><Relationship Id="rId5" Type="http://schemas.openxmlformats.org/officeDocument/2006/relationships/slideLayout" Target="../slideLayouts/slideLayout157.xml"/><Relationship Id="rId15" Type="http://schemas.openxmlformats.org/officeDocument/2006/relationships/slideLayout" Target="../slideLayouts/slideLayout167.xml"/><Relationship Id="rId23" Type="http://schemas.openxmlformats.org/officeDocument/2006/relationships/slideLayout" Target="../slideLayouts/slideLayout175.xml"/><Relationship Id="rId28" Type="http://schemas.openxmlformats.org/officeDocument/2006/relationships/slideLayout" Target="../slideLayouts/slideLayout180.xml"/><Relationship Id="rId10" Type="http://schemas.openxmlformats.org/officeDocument/2006/relationships/slideLayout" Target="../slideLayouts/slideLayout162.xml"/><Relationship Id="rId19" Type="http://schemas.openxmlformats.org/officeDocument/2006/relationships/slideLayout" Target="../slideLayouts/slideLayout171.xml"/><Relationship Id="rId4" Type="http://schemas.openxmlformats.org/officeDocument/2006/relationships/slideLayout" Target="../slideLayouts/slideLayout156.xml"/><Relationship Id="rId9" Type="http://schemas.openxmlformats.org/officeDocument/2006/relationships/slideLayout" Target="../slideLayouts/slideLayout161.xml"/><Relationship Id="rId14" Type="http://schemas.openxmlformats.org/officeDocument/2006/relationships/slideLayout" Target="../slideLayouts/slideLayout166.xml"/><Relationship Id="rId22" Type="http://schemas.openxmlformats.org/officeDocument/2006/relationships/slideLayout" Target="../slideLayouts/slideLayout174.xml"/><Relationship Id="rId27" Type="http://schemas.openxmlformats.org/officeDocument/2006/relationships/slideLayout" Target="../slideLayouts/slideLayout179.xml"/><Relationship Id="rId30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89.xml"/><Relationship Id="rId13" Type="http://schemas.openxmlformats.org/officeDocument/2006/relationships/slideLayout" Target="../slideLayouts/slideLayout194.xml"/><Relationship Id="rId18" Type="http://schemas.openxmlformats.org/officeDocument/2006/relationships/slideLayout" Target="../slideLayouts/slideLayout199.xml"/><Relationship Id="rId26" Type="http://schemas.openxmlformats.org/officeDocument/2006/relationships/slideLayout" Target="../slideLayouts/slideLayout207.xml"/><Relationship Id="rId3" Type="http://schemas.openxmlformats.org/officeDocument/2006/relationships/slideLayout" Target="../slideLayouts/slideLayout184.xml"/><Relationship Id="rId21" Type="http://schemas.openxmlformats.org/officeDocument/2006/relationships/slideLayout" Target="../slideLayouts/slideLayout202.xml"/><Relationship Id="rId7" Type="http://schemas.openxmlformats.org/officeDocument/2006/relationships/slideLayout" Target="../slideLayouts/slideLayout188.xml"/><Relationship Id="rId12" Type="http://schemas.openxmlformats.org/officeDocument/2006/relationships/slideLayout" Target="../slideLayouts/slideLayout193.xml"/><Relationship Id="rId17" Type="http://schemas.openxmlformats.org/officeDocument/2006/relationships/slideLayout" Target="../slideLayouts/slideLayout198.xml"/><Relationship Id="rId25" Type="http://schemas.openxmlformats.org/officeDocument/2006/relationships/slideLayout" Target="../slideLayouts/slideLayout206.xml"/><Relationship Id="rId2" Type="http://schemas.openxmlformats.org/officeDocument/2006/relationships/slideLayout" Target="../slideLayouts/slideLayout183.xml"/><Relationship Id="rId16" Type="http://schemas.openxmlformats.org/officeDocument/2006/relationships/slideLayout" Target="../slideLayouts/slideLayout197.xml"/><Relationship Id="rId20" Type="http://schemas.openxmlformats.org/officeDocument/2006/relationships/slideLayout" Target="../slideLayouts/slideLayout201.xml"/><Relationship Id="rId29" Type="http://schemas.openxmlformats.org/officeDocument/2006/relationships/slideLayout" Target="../slideLayouts/slideLayout210.xml"/><Relationship Id="rId1" Type="http://schemas.openxmlformats.org/officeDocument/2006/relationships/slideLayout" Target="../slideLayouts/slideLayout182.xml"/><Relationship Id="rId6" Type="http://schemas.openxmlformats.org/officeDocument/2006/relationships/slideLayout" Target="../slideLayouts/slideLayout187.xml"/><Relationship Id="rId11" Type="http://schemas.openxmlformats.org/officeDocument/2006/relationships/slideLayout" Target="../slideLayouts/slideLayout192.xml"/><Relationship Id="rId24" Type="http://schemas.openxmlformats.org/officeDocument/2006/relationships/slideLayout" Target="../slideLayouts/slideLayout205.xml"/><Relationship Id="rId5" Type="http://schemas.openxmlformats.org/officeDocument/2006/relationships/slideLayout" Target="../slideLayouts/slideLayout186.xml"/><Relationship Id="rId15" Type="http://schemas.openxmlformats.org/officeDocument/2006/relationships/slideLayout" Target="../slideLayouts/slideLayout196.xml"/><Relationship Id="rId23" Type="http://schemas.openxmlformats.org/officeDocument/2006/relationships/slideLayout" Target="../slideLayouts/slideLayout204.xml"/><Relationship Id="rId28" Type="http://schemas.openxmlformats.org/officeDocument/2006/relationships/slideLayout" Target="../slideLayouts/slideLayout209.xml"/><Relationship Id="rId10" Type="http://schemas.openxmlformats.org/officeDocument/2006/relationships/slideLayout" Target="../slideLayouts/slideLayout191.xml"/><Relationship Id="rId19" Type="http://schemas.openxmlformats.org/officeDocument/2006/relationships/slideLayout" Target="../slideLayouts/slideLayout200.xml"/><Relationship Id="rId31" Type="http://schemas.openxmlformats.org/officeDocument/2006/relationships/theme" Target="../theme/theme6.xml"/><Relationship Id="rId4" Type="http://schemas.openxmlformats.org/officeDocument/2006/relationships/slideLayout" Target="../slideLayouts/slideLayout185.xml"/><Relationship Id="rId9" Type="http://schemas.openxmlformats.org/officeDocument/2006/relationships/slideLayout" Target="../slideLayouts/slideLayout190.xml"/><Relationship Id="rId14" Type="http://schemas.openxmlformats.org/officeDocument/2006/relationships/slideLayout" Target="../slideLayouts/slideLayout195.xml"/><Relationship Id="rId22" Type="http://schemas.openxmlformats.org/officeDocument/2006/relationships/slideLayout" Target="../slideLayouts/slideLayout203.xml"/><Relationship Id="rId27" Type="http://schemas.openxmlformats.org/officeDocument/2006/relationships/slideLayout" Target="../slideLayouts/slideLayout208.xml"/><Relationship Id="rId30" Type="http://schemas.openxmlformats.org/officeDocument/2006/relationships/slideLayout" Target="../slideLayouts/slideLayout21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9.xml"/><Relationship Id="rId13" Type="http://schemas.openxmlformats.org/officeDocument/2006/relationships/slideLayout" Target="../slideLayouts/slideLayout224.xml"/><Relationship Id="rId18" Type="http://schemas.openxmlformats.org/officeDocument/2006/relationships/slideLayout" Target="../slideLayouts/slideLayout229.xml"/><Relationship Id="rId26" Type="http://schemas.openxmlformats.org/officeDocument/2006/relationships/slideLayout" Target="../slideLayouts/slideLayout237.xml"/><Relationship Id="rId3" Type="http://schemas.openxmlformats.org/officeDocument/2006/relationships/slideLayout" Target="../slideLayouts/slideLayout214.xml"/><Relationship Id="rId21" Type="http://schemas.openxmlformats.org/officeDocument/2006/relationships/slideLayout" Target="../slideLayouts/slideLayout232.xml"/><Relationship Id="rId7" Type="http://schemas.openxmlformats.org/officeDocument/2006/relationships/slideLayout" Target="../slideLayouts/slideLayout218.xml"/><Relationship Id="rId12" Type="http://schemas.openxmlformats.org/officeDocument/2006/relationships/slideLayout" Target="../slideLayouts/slideLayout223.xml"/><Relationship Id="rId17" Type="http://schemas.openxmlformats.org/officeDocument/2006/relationships/slideLayout" Target="../slideLayouts/slideLayout228.xml"/><Relationship Id="rId25" Type="http://schemas.openxmlformats.org/officeDocument/2006/relationships/slideLayout" Target="../slideLayouts/slideLayout236.xml"/><Relationship Id="rId2" Type="http://schemas.openxmlformats.org/officeDocument/2006/relationships/slideLayout" Target="../slideLayouts/slideLayout213.xml"/><Relationship Id="rId16" Type="http://schemas.openxmlformats.org/officeDocument/2006/relationships/slideLayout" Target="../slideLayouts/slideLayout227.xml"/><Relationship Id="rId20" Type="http://schemas.openxmlformats.org/officeDocument/2006/relationships/slideLayout" Target="../slideLayouts/slideLayout231.xml"/><Relationship Id="rId29" Type="http://schemas.openxmlformats.org/officeDocument/2006/relationships/slideLayout" Target="../slideLayouts/slideLayout240.xml"/><Relationship Id="rId1" Type="http://schemas.openxmlformats.org/officeDocument/2006/relationships/slideLayout" Target="../slideLayouts/slideLayout212.xml"/><Relationship Id="rId6" Type="http://schemas.openxmlformats.org/officeDocument/2006/relationships/slideLayout" Target="../slideLayouts/slideLayout217.xml"/><Relationship Id="rId11" Type="http://schemas.openxmlformats.org/officeDocument/2006/relationships/slideLayout" Target="../slideLayouts/slideLayout222.xml"/><Relationship Id="rId24" Type="http://schemas.openxmlformats.org/officeDocument/2006/relationships/slideLayout" Target="../slideLayouts/slideLayout235.xml"/><Relationship Id="rId32" Type="http://schemas.openxmlformats.org/officeDocument/2006/relationships/theme" Target="../theme/theme7.xml"/><Relationship Id="rId5" Type="http://schemas.openxmlformats.org/officeDocument/2006/relationships/slideLayout" Target="../slideLayouts/slideLayout216.xml"/><Relationship Id="rId15" Type="http://schemas.openxmlformats.org/officeDocument/2006/relationships/slideLayout" Target="../slideLayouts/slideLayout226.xml"/><Relationship Id="rId23" Type="http://schemas.openxmlformats.org/officeDocument/2006/relationships/slideLayout" Target="../slideLayouts/slideLayout234.xml"/><Relationship Id="rId28" Type="http://schemas.openxmlformats.org/officeDocument/2006/relationships/slideLayout" Target="../slideLayouts/slideLayout239.xml"/><Relationship Id="rId10" Type="http://schemas.openxmlformats.org/officeDocument/2006/relationships/slideLayout" Target="../slideLayouts/slideLayout221.xml"/><Relationship Id="rId19" Type="http://schemas.openxmlformats.org/officeDocument/2006/relationships/slideLayout" Target="../slideLayouts/slideLayout230.xml"/><Relationship Id="rId31" Type="http://schemas.openxmlformats.org/officeDocument/2006/relationships/slideLayout" Target="../slideLayouts/slideLayout242.xml"/><Relationship Id="rId4" Type="http://schemas.openxmlformats.org/officeDocument/2006/relationships/slideLayout" Target="../slideLayouts/slideLayout215.xml"/><Relationship Id="rId9" Type="http://schemas.openxmlformats.org/officeDocument/2006/relationships/slideLayout" Target="../slideLayouts/slideLayout220.xml"/><Relationship Id="rId14" Type="http://schemas.openxmlformats.org/officeDocument/2006/relationships/slideLayout" Target="../slideLayouts/slideLayout225.xml"/><Relationship Id="rId22" Type="http://schemas.openxmlformats.org/officeDocument/2006/relationships/slideLayout" Target="../slideLayouts/slideLayout233.xml"/><Relationship Id="rId27" Type="http://schemas.openxmlformats.org/officeDocument/2006/relationships/slideLayout" Target="../slideLayouts/slideLayout238.xml"/><Relationship Id="rId30" Type="http://schemas.openxmlformats.org/officeDocument/2006/relationships/slideLayout" Target="../slideLayouts/slideLayout24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0.xml"/><Relationship Id="rId13" Type="http://schemas.openxmlformats.org/officeDocument/2006/relationships/slideLayout" Target="../slideLayouts/slideLayout255.xml"/><Relationship Id="rId18" Type="http://schemas.openxmlformats.org/officeDocument/2006/relationships/slideLayout" Target="../slideLayouts/slideLayout260.xml"/><Relationship Id="rId26" Type="http://schemas.openxmlformats.org/officeDocument/2006/relationships/slideLayout" Target="../slideLayouts/slideLayout268.xml"/><Relationship Id="rId3" Type="http://schemas.openxmlformats.org/officeDocument/2006/relationships/slideLayout" Target="../slideLayouts/slideLayout245.xml"/><Relationship Id="rId21" Type="http://schemas.openxmlformats.org/officeDocument/2006/relationships/slideLayout" Target="../slideLayouts/slideLayout263.xml"/><Relationship Id="rId7" Type="http://schemas.openxmlformats.org/officeDocument/2006/relationships/slideLayout" Target="../slideLayouts/slideLayout249.xml"/><Relationship Id="rId12" Type="http://schemas.openxmlformats.org/officeDocument/2006/relationships/slideLayout" Target="../slideLayouts/slideLayout254.xml"/><Relationship Id="rId17" Type="http://schemas.openxmlformats.org/officeDocument/2006/relationships/slideLayout" Target="../slideLayouts/slideLayout259.xml"/><Relationship Id="rId25" Type="http://schemas.openxmlformats.org/officeDocument/2006/relationships/slideLayout" Target="../slideLayouts/slideLayout267.xml"/><Relationship Id="rId2" Type="http://schemas.openxmlformats.org/officeDocument/2006/relationships/slideLayout" Target="../slideLayouts/slideLayout244.xml"/><Relationship Id="rId16" Type="http://schemas.openxmlformats.org/officeDocument/2006/relationships/slideLayout" Target="../slideLayouts/slideLayout258.xml"/><Relationship Id="rId20" Type="http://schemas.openxmlformats.org/officeDocument/2006/relationships/slideLayout" Target="../slideLayouts/slideLayout262.xml"/><Relationship Id="rId29" Type="http://schemas.openxmlformats.org/officeDocument/2006/relationships/slideLayout" Target="../slideLayouts/slideLayout271.xml"/><Relationship Id="rId1" Type="http://schemas.openxmlformats.org/officeDocument/2006/relationships/slideLayout" Target="../slideLayouts/slideLayout243.xml"/><Relationship Id="rId6" Type="http://schemas.openxmlformats.org/officeDocument/2006/relationships/slideLayout" Target="../slideLayouts/slideLayout248.xml"/><Relationship Id="rId11" Type="http://schemas.openxmlformats.org/officeDocument/2006/relationships/slideLayout" Target="../slideLayouts/slideLayout253.xml"/><Relationship Id="rId24" Type="http://schemas.openxmlformats.org/officeDocument/2006/relationships/slideLayout" Target="../slideLayouts/slideLayout266.xml"/><Relationship Id="rId32" Type="http://schemas.openxmlformats.org/officeDocument/2006/relationships/theme" Target="../theme/theme8.xml"/><Relationship Id="rId5" Type="http://schemas.openxmlformats.org/officeDocument/2006/relationships/slideLayout" Target="../slideLayouts/slideLayout247.xml"/><Relationship Id="rId15" Type="http://schemas.openxmlformats.org/officeDocument/2006/relationships/slideLayout" Target="../slideLayouts/slideLayout257.xml"/><Relationship Id="rId23" Type="http://schemas.openxmlformats.org/officeDocument/2006/relationships/slideLayout" Target="../slideLayouts/slideLayout265.xml"/><Relationship Id="rId28" Type="http://schemas.openxmlformats.org/officeDocument/2006/relationships/slideLayout" Target="../slideLayouts/slideLayout270.xml"/><Relationship Id="rId10" Type="http://schemas.openxmlformats.org/officeDocument/2006/relationships/slideLayout" Target="../slideLayouts/slideLayout252.xml"/><Relationship Id="rId19" Type="http://schemas.openxmlformats.org/officeDocument/2006/relationships/slideLayout" Target="../slideLayouts/slideLayout261.xml"/><Relationship Id="rId31" Type="http://schemas.openxmlformats.org/officeDocument/2006/relationships/slideLayout" Target="../slideLayouts/slideLayout273.xml"/><Relationship Id="rId4" Type="http://schemas.openxmlformats.org/officeDocument/2006/relationships/slideLayout" Target="../slideLayouts/slideLayout246.xml"/><Relationship Id="rId9" Type="http://schemas.openxmlformats.org/officeDocument/2006/relationships/slideLayout" Target="../slideLayouts/slideLayout251.xml"/><Relationship Id="rId14" Type="http://schemas.openxmlformats.org/officeDocument/2006/relationships/slideLayout" Target="../slideLayouts/slideLayout256.xml"/><Relationship Id="rId22" Type="http://schemas.openxmlformats.org/officeDocument/2006/relationships/slideLayout" Target="../slideLayouts/slideLayout264.xml"/><Relationship Id="rId27" Type="http://schemas.openxmlformats.org/officeDocument/2006/relationships/slideLayout" Target="../slideLayouts/slideLayout269.xml"/><Relationship Id="rId30" Type="http://schemas.openxmlformats.org/officeDocument/2006/relationships/slideLayout" Target="../slideLayouts/slideLayout27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191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858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  <p:sldLayoutId id="2147483689" r:id="rId10"/>
    <p:sldLayoutId id="2147483690" r:id="rId11"/>
    <p:sldLayoutId id="2147483691" r:id="rId12"/>
    <p:sldLayoutId id="2147483692" r:id="rId13"/>
    <p:sldLayoutId id="2147483752" r:id="rId14"/>
    <p:sldLayoutId id="2147483753" r:id="rId15"/>
    <p:sldLayoutId id="2147483754" r:id="rId16"/>
    <p:sldLayoutId id="2147483755" r:id="rId17"/>
    <p:sldLayoutId id="2147483774" r:id="rId18"/>
    <p:sldLayoutId id="2147483756" r:id="rId19"/>
    <p:sldLayoutId id="2147483775" r:id="rId20"/>
    <p:sldLayoutId id="2147483757" r:id="rId21"/>
    <p:sldLayoutId id="2147483776" r:id="rId22"/>
    <p:sldLayoutId id="2147483758" r:id="rId23"/>
    <p:sldLayoutId id="2147483777" r:id="rId24"/>
    <p:sldLayoutId id="2147483759" r:id="rId25"/>
    <p:sldLayoutId id="2147483778" r:id="rId26"/>
    <p:sldLayoutId id="2147483760" r:id="rId27"/>
    <p:sldLayoutId id="2147483779" r:id="rId28"/>
    <p:sldLayoutId id="2147483761" r:id="rId29"/>
    <p:sldLayoutId id="2147483780" r:id="rId30"/>
    <p:sldLayoutId id="2147483762" r:id="rId31"/>
    <p:sldLayoutId id="2147483781" r:id="rId32"/>
    <p:sldLayoutId id="2147483763" r:id="rId33"/>
    <p:sldLayoutId id="2147483782" r:id="rId34"/>
    <p:sldLayoutId id="2147483764" r:id="rId35"/>
    <p:sldLayoutId id="2147483783" r:id="rId36"/>
    <p:sldLayoutId id="2147483765" r:id="rId37"/>
    <p:sldLayoutId id="2147483784" r:id="rId38"/>
    <p:sldLayoutId id="2147483785" r:id="rId39"/>
    <p:sldLayoutId id="2147483766" r:id="rId40"/>
    <p:sldLayoutId id="2147483768" r:id="rId41"/>
    <p:sldLayoutId id="2147483786" r:id="rId42"/>
    <p:sldLayoutId id="2147483788" r:id="rId43"/>
    <p:sldLayoutId id="2147483769" r:id="rId44"/>
    <p:sldLayoutId id="2147483767" r:id="rId45"/>
    <p:sldLayoutId id="2147483787" r:id="rId46"/>
    <p:sldLayoutId id="2147483771" r:id="rId47"/>
    <p:sldLayoutId id="2147483773" r:id="rId48"/>
    <p:sldLayoutId id="2147483792" r:id="rId49"/>
    <p:sldLayoutId id="2147483793" r:id="rId50"/>
    <p:sldLayoutId id="2147483794" r:id="rId51"/>
    <p:sldLayoutId id="2147483795" r:id="rId52"/>
    <p:sldLayoutId id="2147483797" r:id="rId53"/>
    <p:sldLayoutId id="2147483798" r:id="rId54"/>
    <p:sldLayoutId id="2147483796" r:id="rId55"/>
    <p:sldLayoutId id="2147483842" r:id="rId56"/>
    <p:sldLayoutId id="2147483841" r:id="rId57"/>
    <p:sldLayoutId id="2147483843" r:id="rId58"/>
    <p:sldLayoutId id="2147483844" r:id="rId59"/>
    <p:sldLayoutId id="2147484229" r:id="rId60"/>
  </p:sldLayoutIdLst>
  <p:txStyles>
    <p:titleStyle>
      <a:lvl1pPr algn="ctr" defTabSz="1219170" rtl="0" eaLnBrk="1" latinLnBrk="0" hangingPunct="1">
        <a:lnSpc>
          <a:spcPct val="86000"/>
        </a:lnSpc>
        <a:spcBef>
          <a:spcPct val="0"/>
        </a:spcBef>
        <a:buNone/>
        <a:defRPr sz="2800" kern="800" spc="-53">
          <a:solidFill>
            <a:schemeClr val="tx1"/>
          </a:solidFill>
          <a:latin typeface="Segoe UI" panose="020B0502040204020203" pitchFamily="34" charset="0"/>
          <a:ea typeface="+mj-ea"/>
          <a:cs typeface="Segoe UI" panose="020B0502040204020203" pitchFamily="34" charset="0"/>
        </a:defRPr>
      </a:lvl1pPr>
    </p:titleStyle>
    <p:bodyStyle>
      <a:lvl1pPr marL="228594" indent="-228594" algn="l" defTabSz="1219170" rtl="0" eaLnBrk="1" latinLnBrk="0" hangingPunct="1">
        <a:spcBef>
          <a:spcPct val="20000"/>
        </a:spcBef>
        <a:buClr>
          <a:srgbClr val="00B0F0"/>
        </a:buClr>
        <a:buFont typeface="Arial" panose="020B0604020202020204" pitchFamily="34" charset="0"/>
        <a:buChar char="•"/>
        <a:defRPr sz="2000" kern="800" spc="-13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1pPr>
      <a:lvl2pPr marL="459306" indent="-230712" algn="l" defTabSz="1219170" rtl="0" eaLnBrk="1" latinLnBrk="0" hangingPunct="1">
        <a:spcBef>
          <a:spcPct val="20000"/>
        </a:spcBef>
        <a:buClr>
          <a:srgbClr val="00B0F0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2pPr>
      <a:lvl3pPr marL="687900" indent="-228594" algn="l" defTabSz="1219170" rtl="0" eaLnBrk="1" latinLnBrk="0" hangingPunct="1">
        <a:spcBef>
          <a:spcPct val="20000"/>
        </a:spcBef>
        <a:buClr>
          <a:srgbClr val="00B0F0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3pPr>
      <a:lvl4pPr marL="916494" indent="-228594" algn="l" defTabSz="1219170" rtl="0" eaLnBrk="1" latinLnBrk="0" hangingPunct="1">
        <a:spcBef>
          <a:spcPct val="20000"/>
        </a:spcBef>
        <a:buClr>
          <a:srgbClr val="00B0F0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4pPr>
      <a:lvl5pPr marL="1145089" indent="-228594" algn="l" defTabSz="1219170" rtl="0" eaLnBrk="1" latinLnBrk="0" hangingPunct="1">
        <a:spcBef>
          <a:spcPct val="20000"/>
        </a:spcBef>
        <a:buClr>
          <a:srgbClr val="00B0F0"/>
        </a:buClr>
        <a:buFont typeface="Arial" panose="020B0604020202020204" pitchFamily="34" charset="0"/>
        <a:buChar char="•"/>
        <a:defRPr sz="1600" kern="800">
          <a:solidFill>
            <a:schemeClr val="tx1"/>
          </a:solidFill>
          <a:latin typeface="Segoe UI" panose="020B0502040204020203" pitchFamily="34" charset="0"/>
          <a:ea typeface="+mn-ea"/>
          <a:cs typeface="Segoe UI" panose="020B0502040204020203" pitchFamily="34" charset="0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80BA94-A2CA-4279-8219-D6084A93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2656"/>
            <a:ext cx="9697875" cy="32028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6A17E-8A89-4D99-BAF5-A7030917C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9" y="1916113"/>
            <a:ext cx="10801351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8698C-D207-40E3-BE3E-AF5C71FE0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76000" y="6588486"/>
            <a:ext cx="1440000" cy="123111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ct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46540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3" r:id="rId1"/>
    <p:sldLayoutId id="2147483884" r:id="rId2"/>
    <p:sldLayoutId id="2147483885" r:id="rId3"/>
    <p:sldLayoutId id="2147483886" r:id="rId4"/>
    <p:sldLayoutId id="2147483887" r:id="rId5"/>
    <p:sldLayoutId id="2147483888" r:id="rId6"/>
    <p:sldLayoutId id="2147483889" r:id="rId7"/>
    <p:sldLayoutId id="2147483890" r:id="rId8"/>
    <p:sldLayoutId id="2147483891" r:id="rId9"/>
    <p:sldLayoutId id="2147483892" r:id="rId10"/>
    <p:sldLayoutId id="2147483893" r:id="rId11"/>
    <p:sldLayoutId id="2147483944" r:id="rId12"/>
    <p:sldLayoutId id="2147483894" r:id="rId13"/>
    <p:sldLayoutId id="2147483895" r:id="rId14"/>
    <p:sldLayoutId id="2147483896" r:id="rId15"/>
    <p:sldLayoutId id="2147483897" r:id="rId16"/>
    <p:sldLayoutId id="2147483898" r:id="rId17"/>
    <p:sldLayoutId id="2147483899" r:id="rId18"/>
    <p:sldLayoutId id="2147483900" r:id="rId19"/>
    <p:sldLayoutId id="2147483901" r:id="rId20"/>
    <p:sldLayoutId id="2147483902" r:id="rId21"/>
    <p:sldLayoutId id="2147483903" r:id="rId22"/>
    <p:sldLayoutId id="2147483904" r:id="rId23"/>
    <p:sldLayoutId id="2147483905" r:id="rId24"/>
    <p:sldLayoutId id="2147483906" r:id="rId25"/>
    <p:sldLayoutId id="2147483907" r:id="rId26"/>
    <p:sldLayoutId id="2147483908" r:id="rId27"/>
    <p:sldLayoutId id="2147483909" r:id="rId28"/>
    <p:sldLayoutId id="2147483910" r:id="rId29"/>
    <p:sldLayoutId id="2147483911" r:id="rId30"/>
    <p:sldLayoutId id="2147483912" r:id="rId31"/>
    <p:sldLayoutId id="2147483913" r:id="rId3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5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0000"/>
        </a:lnSpc>
        <a:spcBef>
          <a:spcPts val="800"/>
        </a:spcBef>
        <a:buClr>
          <a:schemeClr val="accent1"/>
        </a:buClr>
        <a:buFont typeface="Lucida Sans Unicode" panose="020B06020305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78000" indent="-216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—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∘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02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3883" y="969144"/>
            <a:ext cx="9112940" cy="7358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83" y="1942096"/>
            <a:ext cx="635745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773728" y="2673375"/>
            <a:ext cx="4112674" cy="365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64" b="1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This is a 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7614" y="304643"/>
            <a:ext cx="723869" cy="3655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4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02871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5" r:id="rId1"/>
    <p:sldLayoutId id="2147483916" r:id="rId2"/>
    <p:sldLayoutId id="2147483917" r:id="rId3"/>
    <p:sldLayoutId id="2147483918" r:id="rId4"/>
    <p:sldLayoutId id="2147483919" r:id="rId5"/>
    <p:sldLayoutId id="2147483920" r:id="rId6"/>
    <p:sldLayoutId id="2147483921" r:id="rId7"/>
    <p:sldLayoutId id="2147483922" r:id="rId8"/>
    <p:sldLayoutId id="2147483923" r:id="rId9"/>
    <p:sldLayoutId id="2147483924" r:id="rId10"/>
    <p:sldLayoutId id="2147483925" r:id="rId11"/>
    <p:sldLayoutId id="2147483926" r:id="rId12"/>
    <p:sldLayoutId id="2147483927" r:id="rId13"/>
    <p:sldLayoutId id="2147483928" r:id="rId14"/>
    <p:sldLayoutId id="2147483929" r:id="rId15"/>
    <p:sldLayoutId id="2147483930" r:id="rId16"/>
    <p:sldLayoutId id="2147483931" r:id="rId17"/>
    <p:sldLayoutId id="2147483932" r:id="rId18"/>
    <p:sldLayoutId id="2147483933" r:id="rId19"/>
    <p:sldLayoutId id="2147483934" r:id="rId20"/>
    <p:sldLayoutId id="2147483935" r:id="rId21"/>
    <p:sldLayoutId id="2147483936" r:id="rId22"/>
    <p:sldLayoutId id="2147483937" r:id="rId23"/>
    <p:sldLayoutId id="2147483938" r:id="rId24"/>
    <p:sldLayoutId id="2147483939" r:id="rId25"/>
    <p:sldLayoutId id="2147483940" r:id="rId26"/>
    <p:sldLayoutId id="2147483941" r:id="rId27"/>
    <p:sldLayoutId id="2147483942" r:id="rId28"/>
    <p:sldLayoutId id="2147483943" r:id="rId29"/>
    <p:sldLayoutId id="2147484155" r:id="rId30"/>
    <p:sldLayoutId id="2147484156" r:id="rId31"/>
  </p:sldLayoutIdLst>
  <p:hf hdr="0"/>
  <p:txStyles>
    <p:titleStyle>
      <a:lvl1pPr algn="l" defTabSz="913957" rtl="0" eaLnBrk="1" latinLnBrk="0" hangingPunct="1">
        <a:lnSpc>
          <a:spcPct val="90000"/>
        </a:lnSpc>
        <a:spcBef>
          <a:spcPct val="0"/>
        </a:spcBef>
        <a:buNone/>
        <a:defRPr sz="2750" b="1" kern="1200" cap="all" baseline="0">
          <a:solidFill>
            <a:schemeClr val="accent1"/>
          </a:solidFill>
          <a:latin typeface="Lucida Sans Unicode" panose="020B0602030504020204" pitchFamily="34" charset="0"/>
          <a:ea typeface="+mj-ea"/>
          <a:cs typeface="+mj-cs"/>
        </a:defRPr>
      </a:lvl1pPr>
    </p:titleStyle>
    <p:bodyStyle>
      <a:lvl1pPr marL="190404" indent="-190404" algn="l" defTabSz="913957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–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1pPr>
      <a:lvl2pPr marL="495050" indent="-304646" algn="l" defTabSz="913957" rtl="0" eaLnBrk="1" latinLnBrk="0" hangingPunct="1">
        <a:lnSpc>
          <a:spcPct val="110000"/>
        </a:lnSpc>
        <a:spcBef>
          <a:spcPts val="423"/>
        </a:spcBef>
        <a:buClr>
          <a:schemeClr val="accent1"/>
        </a:buClr>
        <a:buFont typeface="Arial" panose="020B0604020202020204" pitchFamily="34" charset="0"/>
        <a:buChar char="—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2pPr>
      <a:lvl3pPr marL="685454" indent="-190404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Courier New" panose="02070309020205020404" pitchFamily="49" charset="0"/>
        <a:buChar char="o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3pPr>
      <a:lvl4pPr marL="952020" indent="-228489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Wingdings" pitchFamily="2" charset="2"/>
        <a:buChar char="§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4pPr>
      <a:lvl5pPr marL="1142424" indent="-190404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Arial" panose="020B0604020202020204" pitchFamily="34" charset="0"/>
        <a:buChar char="•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5pPr>
      <a:lvl6pPr marL="2513381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60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338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316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57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5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13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91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70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49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27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3883" y="969144"/>
            <a:ext cx="9112940" cy="7358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83" y="1942096"/>
            <a:ext cx="635745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773728" y="2673375"/>
            <a:ext cx="4112674" cy="365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64" b="1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This is a 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7614" y="304643"/>
            <a:ext cx="723869" cy="3655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4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19714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  <p:sldLayoutId id="2147483987" r:id="rId12"/>
    <p:sldLayoutId id="2147483988" r:id="rId13"/>
    <p:sldLayoutId id="2147483989" r:id="rId14"/>
    <p:sldLayoutId id="2147483990" r:id="rId15"/>
    <p:sldLayoutId id="2147483991" r:id="rId16"/>
    <p:sldLayoutId id="2147483992" r:id="rId17"/>
    <p:sldLayoutId id="2147483993" r:id="rId18"/>
    <p:sldLayoutId id="2147483994" r:id="rId19"/>
    <p:sldLayoutId id="2147483995" r:id="rId20"/>
    <p:sldLayoutId id="2147483996" r:id="rId21"/>
    <p:sldLayoutId id="2147483997" r:id="rId22"/>
    <p:sldLayoutId id="2147483998" r:id="rId23"/>
    <p:sldLayoutId id="2147483999" r:id="rId24"/>
    <p:sldLayoutId id="2147484000" r:id="rId25"/>
    <p:sldLayoutId id="2147484001" r:id="rId26"/>
    <p:sldLayoutId id="2147484002" r:id="rId27"/>
    <p:sldLayoutId id="2147484003" r:id="rId28"/>
    <p:sldLayoutId id="2147484004" r:id="rId29"/>
  </p:sldLayoutIdLst>
  <p:hf hdr="0"/>
  <p:txStyles>
    <p:titleStyle>
      <a:lvl1pPr algn="l" defTabSz="913957" rtl="0" eaLnBrk="1" latinLnBrk="0" hangingPunct="1">
        <a:lnSpc>
          <a:spcPct val="90000"/>
        </a:lnSpc>
        <a:spcBef>
          <a:spcPct val="0"/>
        </a:spcBef>
        <a:buNone/>
        <a:defRPr sz="2750" b="1" kern="1200" cap="all" baseline="0">
          <a:solidFill>
            <a:schemeClr val="accent1"/>
          </a:solidFill>
          <a:latin typeface="Lucida Sans Unicode" panose="020B0602030504020204" pitchFamily="34" charset="0"/>
          <a:ea typeface="+mj-ea"/>
          <a:cs typeface="+mj-cs"/>
        </a:defRPr>
      </a:lvl1pPr>
    </p:titleStyle>
    <p:bodyStyle>
      <a:lvl1pPr marL="190404" indent="-190404" algn="l" defTabSz="913957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–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1pPr>
      <a:lvl2pPr marL="495050" indent="-304646" algn="l" defTabSz="913957" rtl="0" eaLnBrk="1" latinLnBrk="0" hangingPunct="1">
        <a:lnSpc>
          <a:spcPct val="110000"/>
        </a:lnSpc>
        <a:spcBef>
          <a:spcPts val="423"/>
        </a:spcBef>
        <a:buClr>
          <a:schemeClr val="accent1"/>
        </a:buClr>
        <a:buFont typeface="Arial" panose="020B0604020202020204" pitchFamily="34" charset="0"/>
        <a:buChar char="—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2pPr>
      <a:lvl3pPr marL="685454" indent="-190404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Courier New" panose="02070309020205020404" pitchFamily="49" charset="0"/>
        <a:buChar char="o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3pPr>
      <a:lvl4pPr marL="952020" indent="-228489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Wingdings" pitchFamily="2" charset="2"/>
        <a:buChar char="§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4pPr>
      <a:lvl5pPr marL="1142424" indent="-190404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Arial" panose="020B0604020202020204" pitchFamily="34" charset="0"/>
        <a:buChar char="•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5pPr>
      <a:lvl6pPr marL="2513381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60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338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316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57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5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13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91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70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49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27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3883" y="969144"/>
            <a:ext cx="9112940" cy="7358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83" y="1942096"/>
            <a:ext cx="635745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773728" y="2673375"/>
            <a:ext cx="4112674" cy="365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64" b="1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This is a 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7614" y="304643"/>
            <a:ext cx="723869" cy="3655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4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3654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6" r:id="rId1"/>
    <p:sldLayoutId id="2147484007" r:id="rId2"/>
    <p:sldLayoutId id="2147484008" r:id="rId3"/>
    <p:sldLayoutId id="2147484009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  <p:sldLayoutId id="2147484020" r:id="rId15"/>
    <p:sldLayoutId id="2147484021" r:id="rId16"/>
    <p:sldLayoutId id="2147484022" r:id="rId17"/>
    <p:sldLayoutId id="2147484023" r:id="rId18"/>
    <p:sldLayoutId id="2147484024" r:id="rId19"/>
    <p:sldLayoutId id="2147484025" r:id="rId20"/>
    <p:sldLayoutId id="2147484026" r:id="rId21"/>
    <p:sldLayoutId id="2147484027" r:id="rId22"/>
    <p:sldLayoutId id="2147484028" r:id="rId23"/>
    <p:sldLayoutId id="2147484029" r:id="rId24"/>
    <p:sldLayoutId id="2147484030" r:id="rId25"/>
    <p:sldLayoutId id="2147484031" r:id="rId26"/>
    <p:sldLayoutId id="2147484032" r:id="rId27"/>
    <p:sldLayoutId id="2147484033" r:id="rId28"/>
    <p:sldLayoutId id="2147484034" r:id="rId29"/>
  </p:sldLayoutIdLst>
  <p:hf hdr="0"/>
  <p:txStyles>
    <p:titleStyle>
      <a:lvl1pPr algn="l" defTabSz="913957" rtl="0" eaLnBrk="1" latinLnBrk="0" hangingPunct="1">
        <a:lnSpc>
          <a:spcPct val="90000"/>
        </a:lnSpc>
        <a:spcBef>
          <a:spcPct val="0"/>
        </a:spcBef>
        <a:buNone/>
        <a:defRPr sz="2750" b="1" kern="1200" cap="all" baseline="0">
          <a:solidFill>
            <a:schemeClr val="accent1"/>
          </a:solidFill>
          <a:latin typeface="Lucida Sans Unicode" panose="020B0602030504020204" pitchFamily="34" charset="0"/>
          <a:ea typeface="+mj-ea"/>
          <a:cs typeface="+mj-cs"/>
        </a:defRPr>
      </a:lvl1pPr>
    </p:titleStyle>
    <p:bodyStyle>
      <a:lvl1pPr marL="190404" indent="-190404" algn="l" defTabSz="913957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–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1pPr>
      <a:lvl2pPr marL="495050" indent="-304646" algn="l" defTabSz="913957" rtl="0" eaLnBrk="1" latinLnBrk="0" hangingPunct="1">
        <a:lnSpc>
          <a:spcPct val="110000"/>
        </a:lnSpc>
        <a:spcBef>
          <a:spcPts val="423"/>
        </a:spcBef>
        <a:buClr>
          <a:schemeClr val="accent1"/>
        </a:buClr>
        <a:buFont typeface="Arial" panose="020B0604020202020204" pitchFamily="34" charset="0"/>
        <a:buChar char="—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2pPr>
      <a:lvl3pPr marL="685454" indent="-190404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Courier New" panose="02070309020205020404" pitchFamily="49" charset="0"/>
        <a:buChar char="o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3pPr>
      <a:lvl4pPr marL="952020" indent="-228489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Wingdings" pitchFamily="2" charset="2"/>
        <a:buChar char="§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4pPr>
      <a:lvl5pPr marL="1142424" indent="-190404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Arial" panose="020B0604020202020204" pitchFamily="34" charset="0"/>
        <a:buChar char="•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5pPr>
      <a:lvl6pPr marL="2513381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60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338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316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57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5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13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91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70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49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27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3883" y="969144"/>
            <a:ext cx="9112940" cy="7358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83" y="1942096"/>
            <a:ext cx="635745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773728" y="2673375"/>
            <a:ext cx="4112674" cy="365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64" b="1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This is a 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7614" y="304643"/>
            <a:ext cx="723869" cy="3655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4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959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6" r:id="rId1"/>
    <p:sldLayoutId id="2147484037" r:id="rId2"/>
    <p:sldLayoutId id="2147484038" r:id="rId3"/>
    <p:sldLayoutId id="2147484039" r:id="rId4"/>
    <p:sldLayoutId id="2147484040" r:id="rId5"/>
    <p:sldLayoutId id="2147484041" r:id="rId6"/>
    <p:sldLayoutId id="2147484042" r:id="rId7"/>
    <p:sldLayoutId id="2147484043" r:id="rId8"/>
    <p:sldLayoutId id="2147484044" r:id="rId9"/>
    <p:sldLayoutId id="2147484045" r:id="rId10"/>
    <p:sldLayoutId id="2147484046" r:id="rId11"/>
    <p:sldLayoutId id="2147484047" r:id="rId12"/>
    <p:sldLayoutId id="2147484048" r:id="rId13"/>
    <p:sldLayoutId id="2147484049" r:id="rId14"/>
    <p:sldLayoutId id="2147484050" r:id="rId15"/>
    <p:sldLayoutId id="2147484051" r:id="rId16"/>
    <p:sldLayoutId id="2147484052" r:id="rId17"/>
    <p:sldLayoutId id="2147484053" r:id="rId18"/>
    <p:sldLayoutId id="2147484054" r:id="rId19"/>
    <p:sldLayoutId id="2147484055" r:id="rId20"/>
    <p:sldLayoutId id="2147484056" r:id="rId21"/>
    <p:sldLayoutId id="2147484057" r:id="rId22"/>
    <p:sldLayoutId id="2147484058" r:id="rId23"/>
    <p:sldLayoutId id="2147484059" r:id="rId24"/>
    <p:sldLayoutId id="2147484060" r:id="rId25"/>
    <p:sldLayoutId id="2147484061" r:id="rId26"/>
    <p:sldLayoutId id="2147484062" r:id="rId27"/>
    <p:sldLayoutId id="2147484063" r:id="rId28"/>
    <p:sldLayoutId id="2147484064" r:id="rId29"/>
    <p:sldLayoutId id="2147484193" r:id="rId30"/>
  </p:sldLayoutIdLst>
  <p:hf hdr="0"/>
  <p:txStyles>
    <p:titleStyle>
      <a:lvl1pPr algn="l" defTabSz="913957" rtl="0" eaLnBrk="1" latinLnBrk="0" hangingPunct="1">
        <a:lnSpc>
          <a:spcPct val="90000"/>
        </a:lnSpc>
        <a:spcBef>
          <a:spcPct val="0"/>
        </a:spcBef>
        <a:buNone/>
        <a:defRPr sz="2750" b="1" kern="1200" cap="all" baseline="0">
          <a:solidFill>
            <a:schemeClr val="accent1"/>
          </a:solidFill>
          <a:latin typeface="Lucida Sans Unicode" panose="020B0602030504020204" pitchFamily="34" charset="0"/>
          <a:ea typeface="+mj-ea"/>
          <a:cs typeface="+mj-cs"/>
        </a:defRPr>
      </a:lvl1pPr>
    </p:titleStyle>
    <p:bodyStyle>
      <a:lvl1pPr marL="190404" indent="-190404" algn="l" defTabSz="913957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–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1pPr>
      <a:lvl2pPr marL="495050" indent="-304646" algn="l" defTabSz="913957" rtl="0" eaLnBrk="1" latinLnBrk="0" hangingPunct="1">
        <a:lnSpc>
          <a:spcPct val="110000"/>
        </a:lnSpc>
        <a:spcBef>
          <a:spcPts val="423"/>
        </a:spcBef>
        <a:buClr>
          <a:schemeClr val="accent1"/>
        </a:buClr>
        <a:buFont typeface="Arial" panose="020B0604020202020204" pitchFamily="34" charset="0"/>
        <a:buChar char="—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2pPr>
      <a:lvl3pPr marL="685454" indent="-190404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Courier New" panose="02070309020205020404" pitchFamily="49" charset="0"/>
        <a:buChar char="o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3pPr>
      <a:lvl4pPr marL="952020" indent="-228489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Wingdings" pitchFamily="2" charset="2"/>
        <a:buChar char="§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4pPr>
      <a:lvl5pPr marL="1142424" indent="-190404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Arial" panose="020B0604020202020204" pitchFamily="34" charset="0"/>
        <a:buChar char="•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5pPr>
      <a:lvl6pPr marL="2513381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60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338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316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57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5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13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91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70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49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27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83883" y="969144"/>
            <a:ext cx="9112940" cy="735822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83883" y="1942096"/>
            <a:ext cx="6357459" cy="43513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9773728" y="2673375"/>
            <a:ext cx="4112674" cy="365298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164" b="1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r>
              <a:rPr lang="en-US" dirty="0"/>
              <a:t>This is a document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467614" y="304643"/>
            <a:ext cx="723869" cy="365571"/>
          </a:xfrm>
          <a:prstGeom prst="rect">
            <a:avLst/>
          </a:prstGeom>
        </p:spPr>
        <p:txBody>
          <a:bodyPr vert="horz" lIns="0" tIns="0" rIns="0" bIns="0" rtlCol="0" anchor="t" anchorCtr="0"/>
          <a:lstStyle>
            <a:lvl1pPr algn="ctr">
              <a:defRPr sz="1164">
                <a:solidFill>
                  <a:schemeClr val="tx1"/>
                </a:solidFill>
                <a:latin typeface="Lucida Sans Unicode" panose="020B0602030504020204" pitchFamily="34" charset="0"/>
              </a:defRPr>
            </a:lvl1pPr>
          </a:lstStyle>
          <a:p>
            <a:fld id="{DC072636-299A-6C46-A669-0ADFB831C07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65034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66" r:id="rId1"/>
    <p:sldLayoutId id="2147484067" r:id="rId2"/>
    <p:sldLayoutId id="2147484068" r:id="rId3"/>
    <p:sldLayoutId id="2147484069" r:id="rId4"/>
    <p:sldLayoutId id="2147484070" r:id="rId5"/>
    <p:sldLayoutId id="2147484071" r:id="rId6"/>
    <p:sldLayoutId id="2147484072" r:id="rId7"/>
    <p:sldLayoutId id="2147484073" r:id="rId8"/>
    <p:sldLayoutId id="2147484074" r:id="rId9"/>
    <p:sldLayoutId id="2147484075" r:id="rId10"/>
    <p:sldLayoutId id="2147484076" r:id="rId11"/>
    <p:sldLayoutId id="2147484077" r:id="rId12"/>
    <p:sldLayoutId id="2147484078" r:id="rId13"/>
    <p:sldLayoutId id="2147484079" r:id="rId14"/>
    <p:sldLayoutId id="2147484080" r:id="rId15"/>
    <p:sldLayoutId id="2147484081" r:id="rId16"/>
    <p:sldLayoutId id="2147484082" r:id="rId17"/>
    <p:sldLayoutId id="2147484083" r:id="rId18"/>
    <p:sldLayoutId id="2147484084" r:id="rId19"/>
    <p:sldLayoutId id="2147484085" r:id="rId20"/>
    <p:sldLayoutId id="2147484086" r:id="rId21"/>
    <p:sldLayoutId id="2147484087" r:id="rId22"/>
    <p:sldLayoutId id="2147484088" r:id="rId23"/>
    <p:sldLayoutId id="2147484089" r:id="rId24"/>
    <p:sldLayoutId id="2147484090" r:id="rId25"/>
    <p:sldLayoutId id="2147484091" r:id="rId26"/>
    <p:sldLayoutId id="2147484092" r:id="rId27"/>
    <p:sldLayoutId id="2147484093" r:id="rId28"/>
    <p:sldLayoutId id="2147484094" r:id="rId29"/>
    <p:sldLayoutId id="2147484191" r:id="rId30"/>
    <p:sldLayoutId id="2147484230" r:id="rId31"/>
  </p:sldLayoutIdLst>
  <p:hf hdr="0"/>
  <p:txStyles>
    <p:titleStyle>
      <a:lvl1pPr algn="l" defTabSz="913957" rtl="0" eaLnBrk="1" latinLnBrk="0" hangingPunct="1">
        <a:lnSpc>
          <a:spcPct val="90000"/>
        </a:lnSpc>
        <a:spcBef>
          <a:spcPct val="0"/>
        </a:spcBef>
        <a:buNone/>
        <a:defRPr sz="2750" b="1" kern="1200" cap="all" baseline="0">
          <a:solidFill>
            <a:schemeClr val="accent1"/>
          </a:solidFill>
          <a:latin typeface="Lucida Sans Unicode" panose="020B0602030504020204" pitchFamily="34" charset="0"/>
          <a:ea typeface="+mj-ea"/>
          <a:cs typeface="+mj-cs"/>
        </a:defRPr>
      </a:lvl1pPr>
    </p:titleStyle>
    <p:bodyStyle>
      <a:lvl1pPr marL="190404" indent="-190404" algn="l" defTabSz="913957" rtl="0" eaLnBrk="1" latinLnBrk="0" hangingPunct="1">
        <a:lnSpc>
          <a:spcPct val="11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–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1pPr>
      <a:lvl2pPr marL="495050" indent="-304646" algn="l" defTabSz="913957" rtl="0" eaLnBrk="1" latinLnBrk="0" hangingPunct="1">
        <a:lnSpc>
          <a:spcPct val="110000"/>
        </a:lnSpc>
        <a:spcBef>
          <a:spcPts val="423"/>
        </a:spcBef>
        <a:buClr>
          <a:schemeClr val="accent1"/>
        </a:buClr>
        <a:buFont typeface="Arial" panose="020B0604020202020204" pitchFamily="34" charset="0"/>
        <a:buChar char="—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2pPr>
      <a:lvl3pPr marL="685454" indent="-190404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Courier New" panose="02070309020205020404" pitchFamily="49" charset="0"/>
        <a:buChar char="o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3pPr>
      <a:lvl4pPr marL="952020" indent="-228489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Wingdings" pitchFamily="2" charset="2"/>
        <a:buChar char="§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4pPr>
      <a:lvl5pPr marL="1142424" indent="-190404" algn="l" defTabSz="913957" rtl="0" eaLnBrk="1" latinLnBrk="0" hangingPunct="1">
        <a:lnSpc>
          <a:spcPct val="110000"/>
        </a:lnSpc>
        <a:spcBef>
          <a:spcPts val="499"/>
        </a:spcBef>
        <a:buClr>
          <a:schemeClr val="accent1"/>
        </a:buClr>
        <a:buFont typeface="Arial" panose="020B0604020202020204" pitchFamily="34" charset="0"/>
        <a:buChar char="•"/>
        <a:defRPr sz="1481" kern="1200">
          <a:solidFill>
            <a:schemeClr val="tx1"/>
          </a:solidFill>
          <a:latin typeface="Lucida Sans Unicode" panose="020B0602030504020204" pitchFamily="34" charset="0"/>
          <a:ea typeface="+mn-ea"/>
          <a:cs typeface="+mn-cs"/>
        </a:defRPr>
      </a:lvl5pPr>
      <a:lvl6pPr marL="2513381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360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338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4316" indent="-228489" algn="l" defTabSz="913957" rtl="0" eaLnBrk="1" latinLnBrk="0" hangingPunct="1">
        <a:lnSpc>
          <a:spcPct val="90000"/>
        </a:lnSpc>
        <a:spcBef>
          <a:spcPts val="499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6978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3957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0935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7913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4891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1870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8849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5827" algn="l" defTabSz="91395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280BA94-A2CA-4279-8219-D6084A93BB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325" y="332656"/>
            <a:ext cx="9697875" cy="32028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16A17E-8A89-4D99-BAF5-A7030917C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5329" y="1916113"/>
            <a:ext cx="10801351" cy="4392612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78698C-D207-40E3-BE3E-AF5C71FE09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5376000" y="6588486"/>
            <a:ext cx="1440000" cy="123111"/>
          </a:xfrm>
          <a:prstGeom prst="rect">
            <a:avLst/>
          </a:prstGeom>
        </p:spPr>
        <p:txBody>
          <a:bodyPr vert="horz" lIns="0" tIns="0" rIns="0" bIns="0" rtlCol="0" anchor="b" anchorCtr="0">
            <a:spAutoFit/>
          </a:bodyPr>
          <a:lstStyle>
            <a:lvl1pPr algn="ct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69411819-8153-4B9D-86E9-9D839A60D01C}" type="datetime1">
              <a:rPr lang="en-GB" smtClean="0"/>
              <a:t>06/12/2022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422323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97" r:id="rId1"/>
    <p:sldLayoutId id="2147484198" r:id="rId2"/>
    <p:sldLayoutId id="2147484199" r:id="rId3"/>
    <p:sldLayoutId id="2147484200" r:id="rId4"/>
    <p:sldLayoutId id="2147484201" r:id="rId5"/>
    <p:sldLayoutId id="2147484202" r:id="rId6"/>
    <p:sldLayoutId id="2147484203" r:id="rId7"/>
    <p:sldLayoutId id="2147484204" r:id="rId8"/>
    <p:sldLayoutId id="2147484205" r:id="rId9"/>
    <p:sldLayoutId id="2147484206" r:id="rId10"/>
    <p:sldLayoutId id="2147484207" r:id="rId11"/>
    <p:sldLayoutId id="2147484208" r:id="rId12"/>
    <p:sldLayoutId id="2147484209" r:id="rId13"/>
    <p:sldLayoutId id="2147484210" r:id="rId14"/>
    <p:sldLayoutId id="2147484211" r:id="rId15"/>
    <p:sldLayoutId id="2147484212" r:id="rId16"/>
    <p:sldLayoutId id="2147484213" r:id="rId17"/>
    <p:sldLayoutId id="2147484214" r:id="rId18"/>
    <p:sldLayoutId id="2147484215" r:id="rId19"/>
    <p:sldLayoutId id="2147484216" r:id="rId20"/>
    <p:sldLayoutId id="2147484217" r:id="rId21"/>
    <p:sldLayoutId id="2147484218" r:id="rId22"/>
    <p:sldLayoutId id="2147484219" r:id="rId23"/>
    <p:sldLayoutId id="2147484220" r:id="rId24"/>
    <p:sldLayoutId id="2147484221" r:id="rId25"/>
    <p:sldLayoutId id="2147484222" r:id="rId26"/>
    <p:sldLayoutId id="2147484223" r:id="rId27"/>
    <p:sldLayoutId id="2147484224" r:id="rId28"/>
    <p:sldLayoutId id="2147484225" r:id="rId29"/>
    <p:sldLayoutId id="2147484226" r:id="rId30"/>
    <p:sldLayoutId id="2147484227" r:id="rId3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250" b="1" kern="1200" cap="all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62000" indent="-162000" algn="l" defTabSz="914400" rtl="0" eaLnBrk="1" latinLnBrk="0" hangingPunct="1">
        <a:lnSpc>
          <a:spcPct val="110000"/>
        </a:lnSpc>
        <a:spcBef>
          <a:spcPts val="800"/>
        </a:spcBef>
        <a:buClr>
          <a:schemeClr val="accent1"/>
        </a:buClr>
        <a:buFont typeface="Lucida Sans Unicode" panose="020B0602030504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78000" indent="-216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—"/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540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∘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702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▪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864000" indent="-162000" algn="l" defTabSz="914400" rtl="0" eaLnBrk="1" latinLnBrk="0" hangingPunct="1">
        <a:lnSpc>
          <a:spcPct val="110000"/>
        </a:lnSpc>
        <a:spcBef>
          <a:spcPts val="400"/>
        </a:spcBef>
        <a:buClr>
          <a:schemeClr val="accent1"/>
        </a:buClr>
        <a:buFont typeface="Lucida Sans Unicode" panose="020B0602030504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2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20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42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2.xml"/><Relationship Id="rId5" Type="http://schemas.openxmlformats.org/officeDocument/2006/relationships/image" Target="../media/image21.jpg"/><Relationship Id="rId4" Type="http://schemas.openxmlformats.org/officeDocument/2006/relationships/image" Target="../media/image20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6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2.x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image" Target="../media/image24.em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3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9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C160DAC-240A-B54A-9781-080C039625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1087881">
              <a:defRPr/>
            </a:pPr>
            <a:fld id="{DC072636-299A-6C46-A669-0ADFB831C07C}" type="slidenum">
              <a:rPr lang="en-US">
                <a:solidFill>
                  <a:srgbClr val="000000"/>
                </a:solidFill>
                <a:latin typeface="Arial" panose="020B0604020202020204"/>
              </a:rPr>
              <a:pPr defTabSz="1087881">
                <a:defRPr/>
              </a:pPr>
              <a:t>1</a:t>
            </a:fld>
            <a:endParaRPr lang="en-US" dirty="0">
              <a:solidFill>
                <a:srgbClr val="000000"/>
              </a:solidFill>
              <a:latin typeface="Arial" panose="020B0604020202020204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4013" y="261818"/>
            <a:ext cx="4877603" cy="6222430"/>
          </a:xfrm>
          <a:prstGeom prst="rect">
            <a:avLst/>
          </a:prstGeom>
        </p:spPr>
      </p:pic>
      <p:sp>
        <p:nvSpPr>
          <p:cNvPr id="6" name="Title 1"/>
          <p:cNvSpPr txBox="1">
            <a:spLocks/>
          </p:cNvSpPr>
          <p:nvPr/>
        </p:nvSpPr>
        <p:spPr>
          <a:xfrm>
            <a:off x="-7056" y="4581128"/>
            <a:ext cx="9600645" cy="1325563"/>
          </a:xfrm>
          <a:prstGeom prst="rect">
            <a:avLst/>
          </a:prstGeom>
        </p:spPr>
        <p:txBody>
          <a:bodyPr anchor="b" anchorCtr="0">
            <a:noAutofit/>
          </a:bodyPr>
          <a:lstStyle>
            <a:lvl1pPr algn="l" defTabSz="1219170" rtl="0" eaLnBrk="1" latinLnBrk="0" hangingPunct="1">
              <a:lnSpc>
                <a:spcPct val="86000"/>
              </a:lnSpc>
              <a:spcBef>
                <a:spcPct val="0"/>
              </a:spcBef>
              <a:buNone/>
              <a:defRPr sz="3200" kern="800" spc="-53">
                <a:solidFill>
                  <a:schemeClr val="tx1"/>
                </a:solidFill>
                <a:latin typeface="Segoe UI" panose="020B0502040204020203" pitchFamily="34" charset="0"/>
                <a:ea typeface="+mj-ea"/>
                <a:cs typeface="Segoe UI" panose="020B0502040204020203" pitchFamily="34" charset="0"/>
              </a:defRPr>
            </a:lvl1pPr>
          </a:lstStyle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6000" b="1" i="0" u="none" strike="noStrike" kern="800" cap="none" spc="-53" normalizeH="0" baseline="0" noProof="0" dirty="0">
                <a:ln>
                  <a:noFill/>
                </a:ln>
                <a:solidFill>
                  <a:srgbClr val="007EC6"/>
                </a:solidFill>
                <a:effectLst/>
                <a:uLnTx/>
                <a:uFillTx/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rPr>
              <a:t>KONICA MINOLTA   </a:t>
            </a:r>
            <a:r>
              <a:rPr kumimoji="0" lang="en-GB" sz="4800" b="1" i="0" u="none" strike="noStrike" kern="800" cap="none" spc="-53" normalizeH="0" baseline="0" noProof="0" dirty="0">
                <a:ln>
                  <a:noFill/>
                </a:ln>
                <a:solidFill>
                  <a:srgbClr val="C0167B"/>
                </a:solidFill>
                <a:effectLst/>
                <a:uLnTx/>
                <a:uFillTx/>
                <a:latin typeface="Lucida Sans Unicode" panose="020B0602030504020204" pitchFamily="34" charset="0"/>
                <a:ea typeface="+mj-ea"/>
                <a:cs typeface="Lucida Sans Unicode" panose="020B0602030504020204" pitchFamily="34" charset="0"/>
              </a:rPr>
              <a:t>OUTSOURCING</a:t>
            </a:r>
          </a:p>
          <a:p>
            <a:pPr marL="0" marR="0" lvl="0" indent="0" algn="l" defTabSz="1219170" rtl="0" eaLnBrk="1" fontAlgn="auto" latinLnBrk="0" hangingPunct="1">
              <a:lnSpc>
                <a:spcPct val="8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4800" b="1" dirty="0">
              <a:solidFill>
                <a:srgbClr val="C0167B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5209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2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EC6"/>
                </a:solidFill>
              </a:rPr>
              <a:t>SCALABILITY</a:t>
            </a:r>
            <a:endParaRPr lang="bg-BG" sz="3600" dirty="0">
              <a:solidFill>
                <a:srgbClr val="007EC6"/>
              </a:solidFill>
            </a:endParaRPr>
          </a:p>
        </p:txBody>
      </p:sp>
      <p:sp>
        <p:nvSpPr>
          <p:cNvPr id="4" name="Oval 20"/>
          <p:cNvSpPr>
            <a:spLocks noChangeArrowheads="1"/>
          </p:cNvSpPr>
          <p:nvPr/>
        </p:nvSpPr>
        <p:spPr bwMode="auto">
          <a:xfrm>
            <a:off x="1348924" y="3032956"/>
            <a:ext cx="1097280" cy="1097280"/>
          </a:xfrm>
          <a:prstGeom prst="ellipse">
            <a:avLst/>
          </a:prstGeom>
          <a:solidFill>
            <a:srgbClr val="007EC6"/>
          </a:solidFill>
          <a:ln w="254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" name="Freeform 31"/>
          <p:cNvSpPr>
            <a:spLocks noEditPoints="1"/>
          </p:cNvSpPr>
          <p:nvPr/>
        </p:nvSpPr>
        <p:spPr bwMode="auto">
          <a:xfrm>
            <a:off x="1604848" y="3265873"/>
            <a:ext cx="584131" cy="59354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Oval 20"/>
          <p:cNvSpPr>
            <a:spLocks noChangeArrowheads="1"/>
          </p:cNvSpPr>
          <p:nvPr/>
        </p:nvSpPr>
        <p:spPr bwMode="auto">
          <a:xfrm>
            <a:off x="3528792" y="2457932"/>
            <a:ext cx="2284454" cy="2195204"/>
          </a:xfrm>
          <a:prstGeom prst="ellipse">
            <a:avLst/>
          </a:prstGeom>
          <a:solidFill>
            <a:srgbClr val="007EC6"/>
          </a:solidFill>
          <a:ln w="254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" name="Oval 20"/>
          <p:cNvSpPr>
            <a:spLocks noChangeArrowheads="1"/>
          </p:cNvSpPr>
          <p:nvPr/>
        </p:nvSpPr>
        <p:spPr bwMode="auto">
          <a:xfrm>
            <a:off x="6803835" y="1584012"/>
            <a:ext cx="4328548" cy="3897216"/>
          </a:xfrm>
          <a:prstGeom prst="ellipse">
            <a:avLst/>
          </a:prstGeom>
          <a:solidFill>
            <a:srgbClr val="007EC6"/>
          </a:solidFill>
          <a:ln w="25400"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" name="Freeform 31"/>
          <p:cNvSpPr>
            <a:spLocks noEditPoints="1"/>
          </p:cNvSpPr>
          <p:nvPr/>
        </p:nvSpPr>
        <p:spPr bwMode="auto">
          <a:xfrm>
            <a:off x="3747201" y="2993797"/>
            <a:ext cx="518198" cy="505300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2" name="Freeform 31"/>
          <p:cNvSpPr>
            <a:spLocks noEditPoints="1"/>
          </p:cNvSpPr>
          <p:nvPr/>
        </p:nvSpPr>
        <p:spPr bwMode="auto">
          <a:xfrm>
            <a:off x="5091450" y="2993797"/>
            <a:ext cx="518198" cy="505300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3" name="Freeform 31"/>
          <p:cNvSpPr>
            <a:spLocks noEditPoints="1"/>
          </p:cNvSpPr>
          <p:nvPr/>
        </p:nvSpPr>
        <p:spPr bwMode="auto">
          <a:xfrm>
            <a:off x="4410256" y="2993797"/>
            <a:ext cx="518198" cy="505300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4" name="Freeform 31"/>
          <p:cNvSpPr>
            <a:spLocks noEditPoints="1"/>
          </p:cNvSpPr>
          <p:nvPr/>
        </p:nvSpPr>
        <p:spPr bwMode="auto">
          <a:xfrm>
            <a:off x="4759347" y="3786531"/>
            <a:ext cx="518198" cy="505300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Freeform 31"/>
          <p:cNvSpPr>
            <a:spLocks noEditPoints="1"/>
          </p:cNvSpPr>
          <p:nvPr/>
        </p:nvSpPr>
        <p:spPr bwMode="auto">
          <a:xfrm>
            <a:off x="4039267" y="3769049"/>
            <a:ext cx="518198" cy="505300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7" name="Freeform 31"/>
          <p:cNvSpPr>
            <a:spLocks noEditPoints="1"/>
          </p:cNvSpPr>
          <p:nvPr/>
        </p:nvSpPr>
        <p:spPr bwMode="auto">
          <a:xfrm>
            <a:off x="7268132" y="3519233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8" name="Freeform 31"/>
          <p:cNvSpPr>
            <a:spLocks noEditPoints="1"/>
          </p:cNvSpPr>
          <p:nvPr/>
        </p:nvSpPr>
        <p:spPr bwMode="auto">
          <a:xfrm>
            <a:off x="7988212" y="3519233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9" name="Freeform 31"/>
          <p:cNvSpPr>
            <a:spLocks noEditPoints="1"/>
          </p:cNvSpPr>
          <p:nvPr/>
        </p:nvSpPr>
        <p:spPr bwMode="auto">
          <a:xfrm>
            <a:off x="8680355" y="3528331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0" name="Freeform 31"/>
          <p:cNvSpPr>
            <a:spLocks noEditPoints="1"/>
          </p:cNvSpPr>
          <p:nvPr/>
        </p:nvSpPr>
        <p:spPr bwMode="auto">
          <a:xfrm>
            <a:off x="9464376" y="3528331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1" name="Freeform 31"/>
          <p:cNvSpPr>
            <a:spLocks noEditPoints="1"/>
          </p:cNvSpPr>
          <p:nvPr/>
        </p:nvSpPr>
        <p:spPr bwMode="auto">
          <a:xfrm>
            <a:off x="10112448" y="3528331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2" name="Freeform 31"/>
          <p:cNvSpPr>
            <a:spLocks noEditPoints="1"/>
          </p:cNvSpPr>
          <p:nvPr/>
        </p:nvSpPr>
        <p:spPr bwMode="auto">
          <a:xfrm>
            <a:off x="9464376" y="2844255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3" name="Freeform 31"/>
          <p:cNvSpPr>
            <a:spLocks noEditPoints="1"/>
          </p:cNvSpPr>
          <p:nvPr/>
        </p:nvSpPr>
        <p:spPr bwMode="auto">
          <a:xfrm>
            <a:off x="8680355" y="2862777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4" name="Freeform 31"/>
          <p:cNvSpPr>
            <a:spLocks noEditPoints="1"/>
          </p:cNvSpPr>
          <p:nvPr/>
        </p:nvSpPr>
        <p:spPr bwMode="auto">
          <a:xfrm>
            <a:off x="7960275" y="2862777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5" name="Freeform 31"/>
          <p:cNvSpPr>
            <a:spLocks noEditPoints="1"/>
          </p:cNvSpPr>
          <p:nvPr/>
        </p:nvSpPr>
        <p:spPr bwMode="auto">
          <a:xfrm>
            <a:off x="7276199" y="2844255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6" name="Freeform 31"/>
          <p:cNvSpPr>
            <a:spLocks noEditPoints="1"/>
          </p:cNvSpPr>
          <p:nvPr/>
        </p:nvSpPr>
        <p:spPr bwMode="auto">
          <a:xfrm>
            <a:off x="8708292" y="2160179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7" name="Freeform 31"/>
          <p:cNvSpPr>
            <a:spLocks noEditPoints="1"/>
          </p:cNvSpPr>
          <p:nvPr/>
        </p:nvSpPr>
        <p:spPr bwMode="auto">
          <a:xfrm>
            <a:off x="9464376" y="2160179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8" name="Freeform 31"/>
          <p:cNvSpPr>
            <a:spLocks noEditPoints="1"/>
          </p:cNvSpPr>
          <p:nvPr/>
        </p:nvSpPr>
        <p:spPr bwMode="auto">
          <a:xfrm>
            <a:off x="7960275" y="2178701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9" name="Freeform 31"/>
          <p:cNvSpPr>
            <a:spLocks noEditPoints="1"/>
          </p:cNvSpPr>
          <p:nvPr/>
        </p:nvSpPr>
        <p:spPr bwMode="auto">
          <a:xfrm>
            <a:off x="10112448" y="2844255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0" name="Freeform 31"/>
          <p:cNvSpPr>
            <a:spLocks noEditPoints="1"/>
          </p:cNvSpPr>
          <p:nvPr/>
        </p:nvSpPr>
        <p:spPr bwMode="auto">
          <a:xfrm>
            <a:off x="8680355" y="4194925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1" name="Freeform 31"/>
          <p:cNvSpPr>
            <a:spLocks noEditPoints="1"/>
          </p:cNvSpPr>
          <p:nvPr/>
        </p:nvSpPr>
        <p:spPr bwMode="auto">
          <a:xfrm>
            <a:off x="7996279" y="4194925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2" name="Freeform 31"/>
          <p:cNvSpPr>
            <a:spLocks noEditPoints="1"/>
          </p:cNvSpPr>
          <p:nvPr/>
        </p:nvSpPr>
        <p:spPr bwMode="auto">
          <a:xfrm>
            <a:off x="9428372" y="4194925"/>
            <a:ext cx="647516" cy="618266"/>
          </a:xfrm>
          <a:custGeom>
            <a:avLst/>
            <a:gdLst>
              <a:gd name="T0" fmla="*/ 278 w 380"/>
              <a:gd name="T1" fmla="*/ 287 h 386"/>
              <a:gd name="T2" fmla="*/ 244 w 380"/>
              <a:gd name="T3" fmla="*/ 213 h 386"/>
              <a:gd name="T4" fmla="*/ 280 w 380"/>
              <a:gd name="T5" fmla="*/ 119 h 386"/>
              <a:gd name="T6" fmla="*/ 190 w 380"/>
              <a:gd name="T7" fmla="*/ 0 h 386"/>
              <a:gd name="T8" fmla="*/ 100 w 380"/>
              <a:gd name="T9" fmla="*/ 119 h 386"/>
              <a:gd name="T10" fmla="*/ 138 w 380"/>
              <a:gd name="T11" fmla="*/ 215 h 386"/>
              <a:gd name="T12" fmla="*/ 106 w 380"/>
              <a:gd name="T13" fmla="*/ 287 h 386"/>
              <a:gd name="T14" fmla="*/ 0 w 380"/>
              <a:gd name="T15" fmla="*/ 381 h 386"/>
              <a:gd name="T16" fmla="*/ 5 w 380"/>
              <a:gd name="T17" fmla="*/ 386 h 386"/>
              <a:gd name="T18" fmla="*/ 376 w 380"/>
              <a:gd name="T19" fmla="*/ 386 h 386"/>
              <a:gd name="T20" fmla="*/ 380 w 380"/>
              <a:gd name="T21" fmla="*/ 381 h 386"/>
              <a:gd name="T22" fmla="*/ 278 w 380"/>
              <a:gd name="T23" fmla="*/ 287 h 386"/>
              <a:gd name="T24" fmla="*/ 110 w 380"/>
              <a:gd name="T25" fmla="*/ 119 h 386"/>
              <a:gd name="T26" fmla="*/ 190 w 380"/>
              <a:gd name="T27" fmla="*/ 10 h 386"/>
              <a:gd name="T28" fmla="*/ 271 w 380"/>
              <a:gd name="T29" fmla="*/ 119 h 386"/>
              <a:gd name="T30" fmla="*/ 236 w 380"/>
              <a:gd name="T31" fmla="*/ 207 h 386"/>
              <a:gd name="T32" fmla="*/ 235 w 380"/>
              <a:gd name="T33" fmla="*/ 209 h 386"/>
              <a:gd name="T34" fmla="*/ 190 w 380"/>
              <a:gd name="T35" fmla="*/ 228 h 386"/>
              <a:gd name="T36" fmla="*/ 147 w 380"/>
              <a:gd name="T37" fmla="*/ 210 h 386"/>
              <a:gd name="T38" fmla="*/ 145 w 380"/>
              <a:gd name="T39" fmla="*/ 208 h 386"/>
              <a:gd name="T40" fmla="*/ 110 w 380"/>
              <a:gd name="T41" fmla="*/ 119 h 386"/>
              <a:gd name="T42" fmla="*/ 10 w 380"/>
              <a:gd name="T43" fmla="*/ 376 h 386"/>
              <a:gd name="T44" fmla="*/ 108 w 380"/>
              <a:gd name="T45" fmla="*/ 296 h 386"/>
              <a:gd name="T46" fmla="*/ 108 w 380"/>
              <a:gd name="T47" fmla="*/ 296 h 386"/>
              <a:gd name="T48" fmla="*/ 147 w 380"/>
              <a:gd name="T49" fmla="*/ 222 h 386"/>
              <a:gd name="T50" fmla="*/ 190 w 380"/>
              <a:gd name="T51" fmla="*/ 238 h 386"/>
              <a:gd name="T52" fmla="*/ 234 w 380"/>
              <a:gd name="T53" fmla="*/ 221 h 386"/>
              <a:gd name="T54" fmla="*/ 275 w 380"/>
              <a:gd name="T55" fmla="*/ 296 h 386"/>
              <a:gd name="T56" fmla="*/ 276 w 380"/>
              <a:gd name="T57" fmla="*/ 297 h 386"/>
              <a:gd name="T58" fmla="*/ 371 w 380"/>
              <a:gd name="T59" fmla="*/ 376 h 386"/>
              <a:gd name="T60" fmla="*/ 10 w 380"/>
              <a:gd name="T61" fmla="*/ 376 h 3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380" h="386">
                <a:moveTo>
                  <a:pt x="278" y="287"/>
                </a:moveTo>
                <a:cubicBezTo>
                  <a:pt x="262" y="283"/>
                  <a:pt x="244" y="261"/>
                  <a:pt x="244" y="213"/>
                </a:cubicBezTo>
                <a:cubicBezTo>
                  <a:pt x="265" y="191"/>
                  <a:pt x="280" y="157"/>
                  <a:pt x="280" y="119"/>
                </a:cubicBezTo>
                <a:cubicBezTo>
                  <a:pt x="280" y="46"/>
                  <a:pt x="246" y="0"/>
                  <a:pt x="190" y="0"/>
                </a:cubicBezTo>
                <a:cubicBezTo>
                  <a:pt x="135" y="0"/>
                  <a:pt x="100" y="46"/>
                  <a:pt x="100" y="119"/>
                </a:cubicBezTo>
                <a:cubicBezTo>
                  <a:pt x="100" y="157"/>
                  <a:pt x="116" y="193"/>
                  <a:pt x="138" y="215"/>
                </a:cubicBezTo>
                <a:cubicBezTo>
                  <a:pt x="138" y="244"/>
                  <a:pt x="129" y="279"/>
                  <a:pt x="106" y="287"/>
                </a:cubicBezTo>
                <a:cubicBezTo>
                  <a:pt x="37" y="301"/>
                  <a:pt x="0" y="333"/>
                  <a:pt x="0" y="381"/>
                </a:cubicBezTo>
                <a:cubicBezTo>
                  <a:pt x="0" y="384"/>
                  <a:pt x="2" y="386"/>
                  <a:pt x="5" y="386"/>
                </a:cubicBezTo>
                <a:cubicBezTo>
                  <a:pt x="376" y="386"/>
                  <a:pt x="376" y="386"/>
                  <a:pt x="376" y="386"/>
                </a:cubicBezTo>
                <a:cubicBezTo>
                  <a:pt x="378" y="386"/>
                  <a:pt x="380" y="384"/>
                  <a:pt x="380" y="381"/>
                </a:cubicBezTo>
                <a:cubicBezTo>
                  <a:pt x="380" y="334"/>
                  <a:pt x="345" y="302"/>
                  <a:pt x="278" y="287"/>
                </a:cubicBezTo>
                <a:close/>
                <a:moveTo>
                  <a:pt x="110" y="119"/>
                </a:moveTo>
                <a:cubicBezTo>
                  <a:pt x="110" y="66"/>
                  <a:pt x="131" y="10"/>
                  <a:pt x="190" y="10"/>
                </a:cubicBezTo>
                <a:cubicBezTo>
                  <a:pt x="250" y="10"/>
                  <a:pt x="271" y="66"/>
                  <a:pt x="271" y="119"/>
                </a:cubicBezTo>
                <a:cubicBezTo>
                  <a:pt x="271" y="151"/>
                  <a:pt x="257" y="186"/>
                  <a:pt x="236" y="207"/>
                </a:cubicBezTo>
                <a:cubicBezTo>
                  <a:pt x="236" y="207"/>
                  <a:pt x="235" y="208"/>
                  <a:pt x="235" y="209"/>
                </a:cubicBezTo>
                <a:cubicBezTo>
                  <a:pt x="222" y="221"/>
                  <a:pt x="207" y="228"/>
                  <a:pt x="190" y="228"/>
                </a:cubicBezTo>
                <a:cubicBezTo>
                  <a:pt x="174" y="228"/>
                  <a:pt x="159" y="221"/>
                  <a:pt x="147" y="210"/>
                </a:cubicBezTo>
                <a:cubicBezTo>
                  <a:pt x="147" y="209"/>
                  <a:pt x="146" y="209"/>
                  <a:pt x="145" y="208"/>
                </a:cubicBezTo>
                <a:cubicBezTo>
                  <a:pt x="124" y="187"/>
                  <a:pt x="110" y="152"/>
                  <a:pt x="110" y="119"/>
                </a:cubicBezTo>
                <a:close/>
                <a:moveTo>
                  <a:pt x="10" y="376"/>
                </a:moveTo>
                <a:cubicBezTo>
                  <a:pt x="12" y="335"/>
                  <a:pt x="45" y="308"/>
                  <a:pt x="108" y="296"/>
                </a:cubicBezTo>
                <a:cubicBezTo>
                  <a:pt x="108" y="296"/>
                  <a:pt x="108" y="296"/>
                  <a:pt x="108" y="296"/>
                </a:cubicBezTo>
                <a:cubicBezTo>
                  <a:pt x="135" y="287"/>
                  <a:pt x="146" y="254"/>
                  <a:pt x="147" y="222"/>
                </a:cubicBezTo>
                <a:cubicBezTo>
                  <a:pt x="160" y="232"/>
                  <a:pt x="175" y="238"/>
                  <a:pt x="190" y="238"/>
                </a:cubicBezTo>
                <a:cubicBezTo>
                  <a:pt x="206" y="238"/>
                  <a:pt x="221" y="232"/>
                  <a:pt x="234" y="221"/>
                </a:cubicBezTo>
                <a:cubicBezTo>
                  <a:pt x="236" y="253"/>
                  <a:pt x="248" y="289"/>
                  <a:pt x="275" y="296"/>
                </a:cubicBezTo>
                <a:cubicBezTo>
                  <a:pt x="276" y="297"/>
                  <a:pt x="276" y="297"/>
                  <a:pt x="276" y="297"/>
                </a:cubicBezTo>
                <a:cubicBezTo>
                  <a:pt x="337" y="309"/>
                  <a:pt x="369" y="336"/>
                  <a:pt x="371" y="376"/>
                </a:cubicBezTo>
                <a:lnTo>
                  <a:pt x="10" y="37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34" name="Straight Connector 33"/>
          <p:cNvCxnSpPr/>
          <p:nvPr/>
        </p:nvCxnSpPr>
        <p:spPr>
          <a:xfrm flipV="1">
            <a:off x="1727271" y="1584012"/>
            <a:ext cx="6981021" cy="1476267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727271" y="4077072"/>
            <a:ext cx="6648305" cy="1323364"/>
          </a:xfrm>
          <a:prstGeom prst="line">
            <a:avLst/>
          </a:prstGeom>
          <a:ln w="28575">
            <a:solidFill>
              <a:schemeClr val="bg1">
                <a:lumMod val="50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36778" y="1880828"/>
            <a:ext cx="392862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Teams grow with success</a:t>
            </a:r>
            <a:endParaRPr lang="bg-BG" dirty="0"/>
          </a:p>
        </p:txBody>
      </p:sp>
    </p:spTree>
    <p:extLst>
      <p:ext uri="{BB962C8B-B14F-4D97-AF65-F5344CB8AC3E}">
        <p14:creationId xmlns:p14="http://schemas.microsoft.com/office/powerpoint/2010/main" val="35771105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05308" y="1315295"/>
            <a:ext cx="10363200" cy="817561"/>
          </a:xfrm>
          <a:prstGeom prst="rect">
            <a:avLst/>
          </a:prstGeom>
        </p:spPr>
        <p:txBody>
          <a:bodyPr/>
          <a:lstStyle>
            <a:lvl1pPr algn="l" defTabSz="91395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1" kern="1200" cap="all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EC6"/>
                </a:solidFill>
              </a:rPr>
              <a:t>COST </a:t>
            </a:r>
            <a:br>
              <a:rPr lang="en-US" sz="3600" dirty="0">
                <a:solidFill>
                  <a:srgbClr val="007EC6"/>
                </a:solidFill>
              </a:rPr>
            </a:br>
            <a:r>
              <a:rPr lang="en-US" sz="3600" dirty="0">
                <a:solidFill>
                  <a:srgbClr val="007EC6"/>
                </a:solidFill>
              </a:rPr>
              <a:t>EFFECTIVENESS</a:t>
            </a:r>
            <a:endParaRPr lang="bg-BG" sz="3600" dirty="0">
              <a:solidFill>
                <a:srgbClr val="007EC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12452" y="2564904"/>
            <a:ext cx="3875336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buFont typeface="Segoe UI" panose="020B0502040204020203" pitchFamily="34" charset="0"/>
              <a:buChar char="₋"/>
            </a:pPr>
            <a:r>
              <a:rPr lang="en-GB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Up to </a:t>
            </a: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20% cost saving</a:t>
            </a:r>
          </a:p>
          <a:p>
            <a:pPr>
              <a:lnSpc>
                <a:spcPct val="80000"/>
              </a:lnSpc>
            </a:pP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80000"/>
              </a:lnSpc>
              <a:buFont typeface="Segoe UI" panose="020B0502040204020203" pitchFamily="34" charset="0"/>
              <a:buChar char="₋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Significantly reduced overhead costs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80000"/>
              </a:lnSpc>
              <a:buFont typeface="Segoe UI" panose="020B0502040204020203" pitchFamily="34" charset="0"/>
              <a:buChar char="₋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Freed up resource</a:t>
            </a:r>
            <a:b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</a:br>
            <a:endParaRPr lang="en-US" sz="2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marL="342900" indent="-342900">
              <a:lnSpc>
                <a:spcPct val="80000"/>
              </a:lnSpc>
              <a:buFont typeface="Segoe UI" panose="020B0502040204020203" pitchFamily="34" charset="0"/>
              <a:buChar char="₋"/>
            </a:pPr>
            <a:r>
              <a:rPr lang="en-US" sz="2200" dirty="0">
                <a:solidFill>
                  <a:schemeClr val="tx1">
                    <a:lumMod val="75000"/>
                    <a:lumOff val="25000"/>
                  </a:schemeClr>
                </a:solidFill>
                <a:latin typeface="Segoe UI" panose="020B0502040204020203" pitchFamily="34" charset="0"/>
                <a:cs typeface="Segoe UI" panose="020B0502040204020203" pitchFamily="34" charset="0"/>
              </a:rPr>
              <a:t>We take care of everything for a fixed monthly fee</a:t>
            </a:r>
          </a:p>
          <a:p>
            <a:pPr marL="342900" indent="-342900">
              <a:lnSpc>
                <a:spcPct val="80000"/>
              </a:lnSpc>
              <a:buFont typeface="Segoe UI" panose="020B0502040204020203" pitchFamily="34" charset="0"/>
              <a:buChar char="₋"/>
            </a:pPr>
            <a:endParaRPr lang="bg-BG" sz="2200" dirty="0">
              <a:solidFill>
                <a:schemeClr val="tx1">
                  <a:lumMod val="75000"/>
                  <a:lumOff val="25000"/>
                </a:schemeClr>
              </a:solidFill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69837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4294967295"/>
          </p:nvPr>
        </p:nvSpPr>
        <p:spPr>
          <a:xfrm rot="5400000">
            <a:off x="9831935" y="2703378"/>
            <a:ext cx="4112674" cy="305292"/>
          </a:xfrm>
        </p:spPr>
        <p:txBody>
          <a:bodyPr/>
          <a:lstStyle/>
          <a:p>
            <a:pPr defTabSz="1088100"/>
            <a:r>
              <a:rPr lang="en-US">
                <a:solidFill>
                  <a:srgbClr val="000000"/>
                </a:solidFill>
              </a:rPr>
              <a:t>This is a document title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85790" y="304643"/>
            <a:ext cx="604963" cy="365571"/>
          </a:xfrm>
        </p:spPr>
        <p:txBody>
          <a:bodyPr/>
          <a:lstStyle/>
          <a:p>
            <a:pPr defTabSz="1088100"/>
            <a:fld id="{DC072636-299A-6C46-A669-0ADFB831C07C}" type="slidenum">
              <a:rPr lang="en-US">
                <a:solidFill>
                  <a:srgbClr val="000000"/>
                </a:solidFill>
              </a:rPr>
              <a:pPr defTabSz="1088100"/>
              <a:t>12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305308" y="1315295"/>
            <a:ext cx="10363200" cy="817561"/>
          </a:xfrm>
          <a:prstGeom prst="rect">
            <a:avLst/>
          </a:prstGeom>
        </p:spPr>
        <p:txBody>
          <a:bodyPr/>
          <a:lstStyle>
            <a:lvl1pPr algn="l" defTabSz="91395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1" kern="1200" cap="all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EC6"/>
                </a:solidFill>
              </a:rPr>
              <a:t>How it works</a:t>
            </a:r>
            <a:endParaRPr lang="bg-BG" sz="3600" dirty="0">
              <a:solidFill>
                <a:srgbClr val="007EC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5504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DDD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rgbClr val="007EC6"/>
                </a:solidFill>
              </a:rPr>
              <a:t>RECRUITMENT PROCESS</a:t>
            </a:r>
            <a:endParaRPr lang="bg-BG" sz="3600" dirty="0">
              <a:solidFill>
                <a:srgbClr val="007EC6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143410" y="4268997"/>
            <a:ext cx="2563284" cy="1087967"/>
            <a:chOff x="1030288" y="3184525"/>
            <a:chExt cx="1922463" cy="815975"/>
          </a:xfrm>
        </p:grpSpPr>
        <p:sp>
          <p:nvSpPr>
            <p:cNvPr id="5" name="Freeform 5"/>
            <p:cNvSpPr>
              <a:spLocks/>
            </p:cNvSpPr>
            <p:nvPr/>
          </p:nvSpPr>
          <p:spPr bwMode="auto">
            <a:xfrm>
              <a:off x="1030288" y="3184525"/>
              <a:ext cx="1922463" cy="650875"/>
            </a:xfrm>
            <a:custGeom>
              <a:avLst/>
              <a:gdLst>
                <a:gd name="T0" fmla="*/ 1211 w 1211"/>
                <a:gd name="T1" fmla="*/ 0 h 410"/>
                <a:gd name="T2" fmla="*/ 1035 w 1211"/>
                <a:gd name="T3" fmla="*/ 410 h 410"/>
                <a:gd name="T4" fmla="*/ 0 w 1211"/>
                <a:gd name="T5" fmla="*/ 410 h 410"/>
                <a:gd name="T6" fmla="*/ 329 w 1211"/>
                <a:gd name="T7" fmla="*/ 0 h 410"/>
                <a:gd name="T8" fmla="*/ 1211 w 1211"/>
                <a:gd name="T9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1" h="410">
                  <a:moveTo>
                    <a:pt x="1211" y="0"/>
                  </a:moveTo>
                  <a:lnTo>
                    <a:pt x="1035" y="410"/>
                  </a:lnTo>
                  <a:lnTo>
                    <a:pt x="0" y="410"/>
                  </a:lnTo>
                  <a:lnTo>
                    <a:pt x="329" y="0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B6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6" name="Rectangle 6"/>
            <p:cNvSpPr>
              <a:spLocks noChangeArrowheads="1"/>
            </p:cNvSpPr>
            <p:nvPr/>
          </p:nvSpPr>
          <p:spPr bwMode="auto">
            <a:xfrm>
              <a:off x="1030288" y="3835400"/>
              <a:ext cx="1643063" cy="165100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7" name="Freeform 7"/>
            <p:cNvSpPr>
              <a:spLocks/>
            </p:cNvSpPr>
            <p:nvPr/>
          </p:nvSpPr>
          <p:spPr bwMode="auto">
            <a:xfrm>
              <a:off x="2673351" y="3184525"/>
              <a:ext cx="279400" cy="815975"/>
            </a:xfrm>
            <a:custGeom>
              <a:avLst/>
              <a:gdLst>
                <a:gd name="T0" fmla="*/ 0 w 176"/>
                <a:gd name="T1" fmla="*/ 410 h 514"/>
                <a:gd name="T2" fmla="*/ 0 w 176"/>
                <a:gd name="T3" fmla="*/ 514 h 514"/>
                <a:gd name="T4" fmla="*/ 176 w 176"/>
                <a:gd name="T5" fmla="*/ 99 h 514"/>
                <a:gd name="T6" fmla="*/ 176 w 176"/>
                <a:gd name="T7" fmla="*/ 0 h 514"/>
                <a:gd name="T8" fmla="*/ 0 w 176"/>
                <a:gd name="T9" fmla="*/ 4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514">
                  <a:moveTo>
                    <a:pt x="0" y="410"/>
                  </a:moveTo>
                  <a:lnTo>
                    <a:pt x="0" y="514"/>
                  </a:lnTo>
                  <a:lnTo>
                    <a:pt x="176" y="99"/>
                  </a:lnTo>
                  <a:lnTo>
                    <a:pt x="176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3822702" y="3443818"/>
            <a:ext cx="2171700" cy="973665"/>
            <a:chOff x="2867026" y="2582863"/>
            <a:chExt cx="1628775" cy="730249"/>
          </a:xfrm>
        </p:grpSpPr>
        <p:sp>
          <p:nvSpPr>
            <p:cNvPr id="9" name="Freeform 8"/>
            <p:cNvSpPr>
              <a:spLocks/>
            </p:cNvSpPr>
            <p:nvPr/>
          </p:nvSpPr>
          <p:spPr bwMode="auto">
            <a:xfrm>
              <a:off x="2867026" y="2582863"/>
              <a:ext cx="1628775" cy="579437"/>
            </a:xfrm>
            <a:custGeom>
              <a:avLst/>
              <a:gdLst>
                <a:gd name="T0" fmla="*/ 1026 w 1026"/>
                <a:gd name="T1" fmla="*/ 0 h 365"/>
                <a:gd name="T2" fmla="*/ 1026 w 1026"/>
                <a:gd name="T3" fmla="*/ 365 h 365"/>
                <a:gd name="T4" fmla="*/ 0 w 1026"/>
                <a:gd name="T5" fmla="*/ 365 h 365"/>
                <a:gd name="T6" fmla="*/ 153 w 1026"/>
                <a:gd name="T7" fmla="*/ 0 h 365"/>
                <a:gd name="T8" fmla="*/ 1026 w 1026"/>
                <a:gd name="T9" fmla="*/ 0 h 3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6" h="365">
                  <a:moveTo>
                    <a:pt x="1026" y="0"/>
                  </a:moveTo>
                  <a:lnTo>
                    <a:pt x="1026" y="365"/>
                  </a:lnTo>
                  <a:lnTo>
                    <a:pt x="0" y="365"/>
                  </a:lnTo>
                  <a:lnTo>
                    <a:pt x="153" y="0"/>
                  </a:lnTo>
                  <a:lnTo>
                    <a:pt x="1026" y="0"/>
                  </a:lnTo>
                  <a:close/>
                </a:path>
              </a:pathLst>
            </a:custGeom>
            <a:solidFill>
              <a:srgbClr val="B6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867026" y="3162300"/>
              <a:ext cx="1628775" cy="150812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8263468" y="2250018"/>
            <a:ext cx="2533651" cy="850900"/>
            <a:chOff x="6197601" y="1687513"/>
            <a:chExt cx="1900238" cy="638175"/>
          </a:xfrm>
        </p:grpSpPr>
        <p:sp>
          <p:nvSpPr>
            <p:cNvPr id="12" name="Freeform 12"/>
            <p:cNvSpPr>
              <a:spLocks/>
            </p:cNvSpPr>
            <p:nvPr/>
          </p:nvSpPr>
          <p:spPr bwMode="auto">
            <a:xfrm>
              <a:off x="6197601" y="1687513"/>
              <a:ext cx="268849" cy="638175"/>
            </a:xfrm>
            <a:custGeom>
              <a:avLst/>
              <a:gdLst>
                <a:gd name="T0" fmla="*/ 166 w 166"/>
                <a:gd name="T1" fmla="*/ 320 h 402"/>
                <a:gd name="T2" fmla="*/ 166 w 166"/>
                <a:gd name="T3" fmla="*/ 402 h 402"/>
                <a:gd name="T4" fmla="*/ 0 w 166"/>
                <a:gd name="T5" fmla="*/ 77 h 402"/>
                <a:gd name="T6" fmla="*/ 0 w 166"/>
                <a:gd name="T7" fmla="*/ 0 h 402"/>
                <a:gd name="T8" fmla="*/ 166 w 166"/>
                <a:gd name="T9" fmla="*/ 320 h 402"/>
                <a:gd name="connsiteX0" fmla="*/ 12779 w 12779"/>
                <a:gd name="connsiteY0" fmla="*/ 7564 h 10000"/>
                <a:gd name="connsiteX1" fmla="*/ 10000 w 12779"/>
                <a:gd name="connsiteY1" fmla="*/ 10000 h 10000"/>
                <a:gd name="connsiteX2" fmla="*/ 0 w 12779"/>
                <a:gd name="connsiteY2" fmla="*/ 1915 h 10000"/>
                <a:gd name="connsiteX3" fmla="*/ 0 w 12779"/>
                <a:gd name="connsiteY3" fmla="*/ 0 h 10000"/>
                <a:gd name="connsiteX4" fmla="*/ 12779 w 12779"/>
                <a:gd name="connsiteY4" fmla="*/ 7564 h 10000"/>
                <a:gd name="connsiteX0" fmla="*/ 10151 w 10151"/>
                <a:gd name="connsiteY0" fmla="*/ 8086 h 10000"/>
                <a:gd name="connsiteX1" fmla="*/ 10000 w 10151"/>
                <a:gd name="connsiteY1" fmla="*/ 10000 h 10000"/>
                <a:gd name="connsiteX2" fmla="*/ 0 w 10151"/>
                <a:gd name="connsiteY2" fmla="*/ 1915 h 10000"/>
                <a:gd name="connsiteX3" fmla="*/ 0 w 10151"/>
                <a:gd name="connsiteY3" fmla="*/ 0 h 10000"/>
                <a:gd name="connsiteX4" fmla="*/ 10151 w 10151"/>
                <a:gd name="connsiteY4" fmla="*/ 8086 h 10000"/>
                <a:gd name="connsiteX0" fmla="*/ 10202 w 10202"/>
                <a:gd name="connsiteY0" fmla="*/ 7919 h 10000"/>
                <a:gd name="connsiteX1" fmla="*/ 10000 w 10202"/>
                <a:gd name="connsiteY1" fmla="*/ 10000 h 10000"/>
                <a:gd name="connsiteX2" fmla="*/ 0 w 10202"/>
                <a:gd name="connsiteY2" fmla="*/ 1915 h 10000"/>
                <a:gd name="connsiteX3" fmla="*/ 0 w 10202"/>
                <a:gd name="connsiteY3" fmla="*/ 0 h 10000"/>
                <a:gd name="connsiteX4" fmla="*/ 10202 w 10202"/>
                <a:gd name="connsiteY4" fmla="*/ 7919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02" h="10000">
                  <a:moveTo>
                    <a:pt x="10202" y="7919"/>
                  </a:moveTo>
                  <a:cubicBezTo>
                    <a:pt x="10152" y="8557"/>
                    <a:pt x="10050" y="9362"/>
                    <a:pt x="10000" y="10000"/>
                  </a:cubicBezTo>
                  <a:lnTo>
                    <a:pt x="0" y="1915"/>
                  </a:lnTo>
                  <a:lnTo>
                    <a:pt x="0" y="0"/>
                  </a:lnTo>
                  <a:lnTo>
                    <a:pt x="10202" y="7919"/>
                  </a:lnTo>
                  <a:close/>
                </a:path>
              </a:pathLst>
            </a:cu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3" name="Freeform 10"/>
            <p:cNvSpPr>
              <a:spLocks/>
            </p:cNvSpPr>
            <p:nvPr/>
          </p:nvSpPr>
          <p:spPr bwMode="auto">
            <a:xfrm>
              <a:off x="6197601" y="1687513"/>
              <a:ext cx="1900238" cy="508000"/>
            </a:xfrm>
            <a:custGeom>
              <a:avLst/>
              <a:gdLst>
                <a:gd name="T0" fmla="*/ 0 w 1197"/>
                <a:gd name="T1" fmla="*/ 0 h 320"/>
                <a:gd name="T2" fmla="*/ 166 w 1197"/>
                <a:gd name="T3" fmla="*/ 320 h 320"/>
                <a:gd name="T4" fmla="*/ 1197 w 1197"/>
                <a:gd name="T5" fmla="*/ 320 h 320"/>
                <a:gd name="T6" fmla="*/ 877 w 1197"/>
                <a:gd name="T7" fmla="*/ 0 h 320"/>
                <a:gd name="T8" fmla="*/ 0 w 1197"/>
                <a:gd name="T9" fmla="*/ 0 h 3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97" h="320">
                  <a:moveTo>
                    <a:pt x="0" y="0"/>
                  </a:moveTo>
                  <a:lnTo>
                    <a:pt x="166" y="320"/>
                  </a:lnTo>
                  <a:lnTo>
                    <a:pt x="1197" y="320"/>
                  </a:lnTo>
                  <a:lnTo>
                    <a:pt x="87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4" name="Rectangle 11"/>
            <p:cNvSpPr>
              <a:spLocks noChangeArrowheads="1"/>
            </p:cNvSpPr>
            <p:nvPr/>
          </p:nvSpPr>
          <p:spPr bwMode="auto">
            <a:xfrm>
              <a:off x="6461126" y="2195513"/>
              <a:ext cx="1636713" cy="130175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6184902" y="2831208"/>
            <a:ext cx="2173817" cy="927992"/>
            <a:chOff x="4638676" y="2123406"/>
            <a:chExt cx="1630363" cy="695994"/>
          </a:xfrm>
        </p:grpSpPr>
        <p:sp>
          <p:nvSpPr>
            <p:cNvPr id="16" name="Freeform 13"/>
            <p:cNvSpPr>
              <a:spLocks/>
            </p:cNvSpPr>
            <p:nvPr/>
          </p:nvSpPr>
          <p:spPr bwMode="auto">
            <a:xfrm>
              <a:off x="4638676" y="2123406"/>
              <a:ext cx="1630363" cy="550862"/>
            </a:xfrm>
            <a:custGeom>
              <a:avLst/>
              <a:gdLst>
                <a:gd name="T0" fmla="*/ 0 w 1027"/>
                <a:gd name="T1" fmla="*/ 0 h 347"/>
                <a:gd name="T2" fmla="*/ 0 w 1027"/>
                <a:gd name="T3" fmla="*/ 347 h 347"/>
                <a:gd name="T4" fmla="*/ 1027 w 1027"/>
                <a:gd name="T5" fmla="*/ 347 h 347"/>
                <a:gd name="T6" fmla="*/ 869 w 1027"/>
                <a:gd name="T7" fmla="*/ 0 h 347"/>
                <a:gd name="T8" fmla="*/ 0 w 1027"/>
                <a:gd name="T9" fmla="*/ 0 h 3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27" h="347">
                  <a:moveTo>
                    <a:pt x="0" y="0"/>
                  </a:moveTo>
                  <a:lnTo>
                    <a:pt x="0" y="347"/>
                  </a:lnTo>
                  <a:lnTo>
                    <a:pt x="1027" y="347"/>
                  </a:lnTo>
                  <a:lnTo>
                    <a:pt x="869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B6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7" name="Rectangle 14"/>
            <p:cNvSpPr>
              <a:spLocks noChangeArrowheads="1"/>
            </p:cNvSpPr>
            <p:nvPr/>
          </p:nvSpPr>
          <p:spPr bwMode="auto">
            <a:xfrm>
              <a:off x="4638676" y="2668588"/>
              <a:ext cx="1630363" cy="150812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18" name="Rectangle 17"/>
          <p:cNvSpPr/>
          <p:nvPr/>
        </p:nvSpPr>
        <p:spPr>
          <a:xfrm>
            <a:off x="1014390" y="5470316"/>
            <a:ext cx="2692304" cy="50962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dirty="0"/>
              <a:t>Job Brief Discussion &amp; Advertise Vacancy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6110410" y="3922752"/>
            <a:ext cx="2700849" cy="50962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dirty="0"/>
              <a:t>Final Interviews with Customer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476299" y="3195843"/>
            <a:ext cx="3064717" cy="308674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dirty="0"/>
              <a:t>Agent Hired and </a:t>
            </a:r>
            <a:r>
              <a:rPr lang="en-US" sz="1467" dirty="0" err="1"/>
              <a:t>Onboarded</a:t>
            </a:r>
            <a:endParaRPr lang="en-US" sz="1467" dirty="0"/>
          </a:p>
        </p:txBody>
      </p:sp>
      <p:cxnSp>
        <p:nvCxnSpPr>
          <p:cNvPr id="22" name="Straight Arrow Connector 21"/>
          <p:cNvCxnSpPr/>
          <p:nvPr/>
        </p:nvCxnSpPr>
        <p:spPr>
          <a:xfrm>
            <a:off x="5038455" y="3078023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2867905" y="3893905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Arrow Connector 44"/>
          <p:cNvCxnSpPr/>
          <p:nvPr/>
        </p:nvCxnSpPr>
        <p:spPr>
          <a:xfrm>
            <a:off x="7162817" y="2462266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Freeform 32"/>
          <p:cNvSpPr>
            <a:spLocks/>
          </p:cNvSpPr>
          <p:nvPr/>
        </p:nvSpPr>
        <p:spPr bwMode="auto">
          <a:xfrm>
            <a:off x="6962374" y="1772990"/>
            <a:ext cx="415495" cy="523626"/>
          </a:xfrm>
          <a:custGeom>
            <a:avLst/>
            <a:gdLst>
              <a:gd name="T0" fmla="*/ 1320 w 1391"/>
              <a:gd name="T1" fmla="*/ 744 h 1753"/>
              <a:gd name="T2" fmla="*/ 1391 w 1391"/>
              <a:gd name="T3" fmla="*/ 678 h 1753"/>
              <a:gd name="T4" fmla="*/ 1320 w 1391"/>
              <a:gd name="T5" fmla="*/ 614 h 1753"/>
              <a:gd name="T6" fmla="*/ 1377 w 1391"/>
              <a:gd name="T7" fmla="*/ 536 h 1753"/>
              <a:gd name="T8" fmla="*/ 1294 w 1391"/>
              <a:gd name="T9" fmla="*/ 489 h 1753"/>
              <a:gd name="T10" fmla="*/ 1332 w 1391"/>
              <a:gd name="T11" fmla="*/ 402 h 1753"/>
              <a:gd name="T12" fmla="*/ 1242 w 1391"/>
              <a:gd name="T13" fmla="*/ 371 h 1753"/>
              <a:gd name="T14" fmla="*/ 1261 w 1391"/>
              <a:gd name="T15" fmla="*/ 276 h 1753"/>
              <a:gd name="T16" fmla="*/ 1167 w 1391"/>
              <a:gd name="T17" fmla="*/ 267 h 1753"/>
              <a:gd name="T18" fmla="*/ 1164 w 1391"/>
              <a:gd name="T19" fmla="*/ 170 h 1753"/>
              <a:gd name="T20" fmla="*/ 1070 w 1391"/>
              <a:gd name="T21" fmla="*/ 180 h 1753"/>
              <a:gd name="T22" fmla="*/ 1049 w 1391"/>
              <a:gd name="T23" fmla="*/ 88 h 1753"/>
              <a:gd name="T24" fmla="*/ 959 w 1391"/>
              <a:gd name="T25" fmla="*/ 116 h 1753"/>
              <a:gd name="T26" fmla="*/ 919 w 1391"/>
              <a:gd name="T27" fmla="*/ 28 h 1753"/>
              <a:gd name="T28" fmla="*/ 836 w 1391"/>
              <a:gd name="T29" fmla="*/ 76 h 1753"/>
              <a:gd name="T30" fmla="*/ 779 w 1391"/>
              <a:gd name="T31" fmla="*/ 0 h 1753"/>
              <a:gd name="T32" fmla="*/ 709 w 1391"/>
              <a:gd name="T33" fmla="*/ 62 h 1753"/>
              <a:gd name="T34" fmla="*/ 635 w 1391"/>
              <a:gd name="T35" fmla="*/ 0 h 1753"/>
              <a:gd name="T36" fmla="*/ 579 w 1391"/>
              <a:gd name="T37" fmla="*/ 76 h 1753"/>
              <a:gd name="T38" fmla="*/ 496 w 1391"/>
              <a:gd name="T39" fmla="*/ 28 h 1753"/>
              <a:gd name="T40" fmla="*/ 456 w 1391"/>
              <a:gd name="T41" fmla="*/ 116 h 1753"/>
              <a:gd name="T42" fmla="*/ 366 w 1391"/>
              <a:gd name="T43" fmla="*/ 88 h 1753"/>
              <a:gd name="T44" fmla="*/ 345 w 1391"/>
              <a:gd name="T45" fmla="*/ 180 h 1753"/>
              <a:gd name="T46" fmla="*/ 250 w 1391"/>
              <a:gd name="T47" fmla="*/ 170 h 1753"/>
              <a:gd name="T48" fmla="*/ 248 w 1391"/>
              <a:gd name="T49" fmla="*/ 267 h 1753"/>
              <a:gd name="T50" fmla="*/ 153 w 1391"/>
              <a:gd name="T51" fmla="*/ 276 h 1753"/>
              <a:gd name="T52" fmla="*/ 172 w 1391"/>
              <a:gd name="T53" fmla="*/ 371 h 1753"/>
              <a:gd name="T54" fmla="*/ 83 w 1391"/>
              <a:gd name="T55" fmla="*/ 402 h 1753"/>
              <a:gd name="T56" fmla="*/ 120 w 1391"/>
              <a:gd name="T57" fmla="*/ 489 h 1753"/>
              <a:gd name="T58" fmla="*/ 38 w 1391"/>
              <a:gd name="T59" fmla="*/ 536 h 1753"/>
              <a:gd name="T60" fmla="*/ 94 w 1391"/>
              <a:gd name="T61" fmla="*/ 614 h 1753"/>
              <a:gd name="T62" fmla="*/ 24 w 1391"/>
              <a:gd name="T63" fmla="*/ 678 h 1753"/>
              <a:gd name="T64" fmla="*/ 94 w 1391"/>
              <a:gd name="T65" fmla="*/ 744 h 1753"/>
              <a:gd name="T66" fmla="*/ 38 w 1391"/>
              <a:gd name="T67" fmla="*/ 822 h 1753"/>
              <a:gd name="T68" fmla="*/ 120 w 1391"/>
              <a:gd name="T69" fmla="*/ 869 h 1753"/>
              <a:gd name="T70" fmla="*/ 83 w 1391"/>
              <a:gd name="T71" fmla="*/ 957 h 1753"/>
              <a:gd name="T72" fmla="*/ 172 w 1391"/>
              <a:gd name="T73" fmla="*/ 988 h 1753"/>
              <a:gd name="T74" fmla="*/ 153 w 1391"/>
              <a:gd name="T75" fmla="*/ 1082 h 1753"/>
              <a:gd name="T76" fmla="*/ 212 w 1391"/>
              <a:gd name="T77" fmla="*/ 1087 h 1753"/>
              <a:gd name="T78" fmla="*/ 0 w 1391"/>
              <a:gd name="T79" fmla="*/ 1524 h 1753"/>
              <a:gd name="T80" fmla="*/ 283 w 1391"/>
              <a:gd name="T81" fmla="*/ 1538 h 1753"/>
              <a:gd name="T82" fmla="*/ 472 w 1391"/>
              <a:gd name="T83" fmla="*/ 1753 h 1753"/>
              <a:gd name="T84" fmla="*/ 685 w 1391"/>
              <a:gd name="T85" fmla="*/ 1316 h 1753"/>
              <a:gd name="T86" fmla="*/ 709 w 1391"/>
              <a:gd name="T87" fmla="*/ 1297 h 1753"/>
              <a:gd name="T88" fmla="*/ 737 w 1391"/>
              <a:gd name="T89" fmla="*/ 1323 h 1753"/>
              <a:gd name="T90" fmla="*/ 883 w 1391"/>
              <a:gd name="T91" fmla="*/ 1647 h 1753"/>
              <a:gd name="T92" fmla="*/ 1061 w 1391"/>
              <a:gd name="T93" fmla="*/ 1443 h 1753"/>
              <a:gd name="T94" fmla="*/ 1335 w 1391"/>
              <a:gd name="T95" fmla="*/ 1441 h 1753"/>
              <a:gd name="T96" fmla="*/ 1174 w 1391"/>
              <a:gd name="T97" fmla="*/ 1091 h 1753"/>
              <a:gd name="T98" fmla="*/ 1261 w 1391"/>
              <a:gd name="T99" fmla="*/ 1082 h 1753"/>
              <a:gd name="T100" fmla="*/ 1242 w 1391"/>
              <a:gd name="T101" fmla="*/ 988 h 1753"/>
              <a:gd name="T102" fmla="*/ 1332 w 1391"/>
              <a:gd name="T103" fmla="*/ 957 h 1753"/>
              <a:gd name="T104" fmla="*/ 1294 w 1391"/>
              <a:gd name="T105" fmla="*/ 869 h 1753"/>
              <a:gd name="T106" fmla="*/ 1377 w 1391"/>
              <a:gd name="T107" fmla="*/ 822 h 1753"/>
              <a:gd name="T108" fmla="*/ 1320 w 1391"/>
              <a:gd name="T109" fmla="*/ 744 h 17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</a:cxnLst>
            <a:rect l="0" t="0" r="r" b="b"/>
            <a:pathLst>
              <a:path w="1391" h="1753">
                <a:moveTo>
                  <a:pt x="1320" y="744"/>
                </a:moveTo>
                <a:lnTo>
                  <a:pt x="1391" y="678"/>
                </a:lnTo>
                <a:lnTo>
                  <a:pt x="1320" y="614"/>
                </a:lnTo>
                <a:lnTo>
                  <a:pt x="1377" y="536"/>
                </a:lnTo>
                <a:lnTo>
                  <a:pt x="1294" y="489"/>
                </a:lnTo>
                <a:lnTo>
                  <a:pt x="1332" y="402"/>
                </a:lnTo>
                <a:lnTo>
                  <a:pt x="1242" y="371"/>
                </a:lnTo>
                <a:lnTo>
                  <a:pt x="1261" y="276"/>
                </a:lnTo>
                <a:lnTo>
                  <a:pt x="1167" y="267"/>
                </a:lnTo>
                <a:lnTo>
                  <a:pt x="1164" y="170"/>
                </a:lnTo>
                <a:lnTo>
                  <a:pt x="1070" y="180"/>
                </a:lnTo>
                <a:lnTo>
                  <a:pt x="1049" y="88"/>
                </a:lnTo>
                <a:lnTo>
                  <a:pt x="959" y="116"/>
                </a:lnTo>
                <a:lnTo>
                  <a:pt x="919" y="28"/>
                </a:lnTo>
                <a:lnTo>
                  <a:pt x="836" y="76"/>
                </a:lnTo>
                <a:lnTo>
                  <a:pt x="779" y="0"/>
                </a:lnTo>
                <a:lnTo>
                  <a:pt x="709" y="62"/>
                </a:lnTo>
                <a:lnTo>
                  <a:pt x="635" y="0"/>
                </a:lnTo>
                <a:lnTo>
                  <a:pt x="579" y="76"/>
                </a:lnTo>
                <a:lnTo>
                  <a:pt x="496" y="28"/>
                </a:lnTo>
                <a:lnTo>
                  <a:pt x="456" y="116"/>
                </a:lnTo>
                <a:lnTo>
                  <a:pt x="366" y="88"/>
                </a:lnTo>
                <a:lnTo>
                  <a:pt x="345" y="180"/>
                </a:lnTo>
                <a:lnTo>
                  <a:pt x="250" y="170"/>
                </a:lnTo>
                <a:lnTo>
                  <a:pt x="248" y="267"/>
                </a:lnTo>
                <a:lnTo>
                  <a:pt x="153" y="276"/>
                </a:lnTo>
                <a:lnTo>
                  <a:pt x="172" y="371"/>
                </a:lnTo>
                <a:lnTo>
                  <a:pt x="83" y="402"/>
                </a:lnTo>
                <a:lnTo>
                  <a:pt x="120" y="489"/>
                </a:lnTo>
                <a:lnTo>
                  <a:pt x="38" y="536"/>
                </a:lnTo>
                <a:lnTo>
                  <a:pt x="94" y="614"/>
                </a:lnTo>
                <a:lnTo>
                  <a:pt x="24" y="678"/>
                </a:lnTo>
                <a:lnTo>
                  <a:pt x="94" y="744"/>
                </a:lnTo>
                <a:lnTo>
                  <a:pt x="38" y="822"/>
                </a:lnTo>
                <a:lnTo>
                  <a:pt x="120" y="869"/>
                </a:lnTo>
                <a:lnTo>
                  <a:pt x="83" y="957"/>
                </a:lnTo>
                <a:lnTo>
                  <a:pt x="172" y="988"/>
                </a:lnTo>
                <a:lnTo>
                  <a:pt x="153" y="1082"/>
                </a:lnTo>
                <a:lnTo>
                  <a:pt x="212" y="1087"/>
                </a:lnTo>
                <a:lnTo>
                  <a:pt x="0" y="1524"/>
                </a:lnTo>
                <a:lnTo>
                  <a:pt x="283" y="1538"/>
                </a:lnTo>
                <a:lnTo>
                  <a:pt x="472" y="1753"/>
                </a:lnTo>
                <a:lnTo>
                  <a:pt x="685" y="1316"/>
                </a:lnTo>
                <a:lnTo>
                  <a:pt x="709" y="1297"/>
                </a:lnTo>
                <a:lnTo>
                  <a:pt x="737" y="1323"/>
                </a:lnTo>
                <a:lnTo>
                  <a:pt x="883" y="1647"/>
                </a:lnTo>
                <a:lnTo>
                  <a:pt x="1061" y="1443"/>
                </a:lnTo>
                <a:lnTo>
                  <a:pt x="1335" y="1441"/>
                </a:lnTo>
                <a:lnTo>
                  <a:pt x="1174" y="1091"/>
                </a:lnTo>
                <a:lnTo>
                  <a:pt x="1261" y="1082"/>
                </a:lnTo>
                <a:lnTo>
                  <a:pt x="1242" y="988"/>
                </a:lnTo>
                <a:lnTo>
                  <a:pt x="1332" y="957"/>
                </a:lnTo>
                <a:lnTo>
                  <a:pt x="1294" y="869"/>
                </a:lnTo>
                <a:lnTo>
                  <a:pt x="1377" y="822"/>
                </a:lnTo>
                <a:lnTo>
                  <a:pt x="1320" y="744"/>
                </a:lnTo>
                <a:close/>
              </a:path>
            </a:pathLst>
          </a:custGeom>
          <a:noFill/>
          <a:ln w="12700" cap="rnd" cmpd="sng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3200"/>
          </a:p>
        </p:txBody>
      </p:sp>
      <p:cxnSp>
        <p:nvCxnSpPr>
          <p:cNvPr id="51" name="Straight Arrow Connector 50"/>
          <p:cNvCxnSpPr/>
          <p:nvPr/>
        </p:nvCxnSpPr>
        <p:spPr>
          <a:xfrm>
            <a:off x="9410332" y="1861902"/>
            <a:ext cx="0" cy="726591"/>
          </a:xfrm>
          <a:prstGeom prst="straightConnector1">
            <a:avLst/>
          </a:prstGeom>
          <a:ln w="9525" cmpd="sng">
            <a:solidFill>
              <a:schemeClr val="tx1"/>
            </a:solidFill>
            <a:tailEnd type="oval" w="lg" len="sm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/>
          <p:nvPr/>
        </p:nvSpPr>
        <p:spPr>
          <a:xfrm>
            <a:off x="3713055" y="4556000"/>
            <a:ext cx="2471847" cy="509627"/>
          </a:xfrm>
          <a:prstGeom prst="rect">
            <a:avLst/>
          </a:prstGeom>
        </p:spPr>
        <p:txBody>
          <a:bodyPr wrap="square" lIns="121920" rIns="121920" bIns="60960">
            <a:spAutoFit/>
          </a:bodyPr>
          <a:lstStyle/>
          <a:p>
            <a:pPr>
              <a:lnSpc>
                <a:spcPct val="89000"/>
              </a:lnSpc>
            </a:pPr>
            <a:r>
              <a:rPr lang="en-US" sz="1467" dirty="0"/>
              <a:t>CV screening &amp; Shortlisting of Candidates</a:t>
            </a:r>
          </a:p>
        </p:txBody>
      </p:sp>
      <p:sp>
        <p:nvSpPr>
          <p:cNvPr id="61" name="Oval 15"/>
          <p:cNvSpPr>
            <a:spLocks noChangeArrowheads="1"/>
          </p:cNvSpPr>
          <p:nvPr/>
        </p:nvSpPr>
        <p:spPr bwMode="auto">
          <a:xfrm>
            <a:off x="6618900" y="1412776"/>
            <a:ext cx="1097280" cy="109728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2" name="Freeform 34"/>
          <p:cNvSpPr>
            <a:spLocks noEditPoints="1"/>
          </p:cNvSpPr>
          <p:nvPr/>
        </p:nvSpPr>
        <p:spPr bwMode="auto">
          <a:xfrm>
            <a:off x="6794517" y="1589148"/>
            <a:ext cx="746697" cy="559704"/>
          </a:xfrm>
          <a:custGeom>
            <a:avLst/>
            <a:gdLst>
              <a:gd name="T0" fmla="*/ 419 w 486"/>
              <a:gd name="T1" fmla="*/ 279 h 364"/>
              <a:gd name="T2" fmla="*/ 390 w 486"/>
              <a:gd name="T3" fmla="*/ 171 h 364"/>
              <a:gd name="T4" fmla="*/ 363 w 486"/>
              <a:gd name="T5" fmla="*/ 279 h 364"/>
              <a:gd name="T6" fmla="*/ 295 w 486"/>
              <a:gd name="T7" fmla="*/ 359 h 364"/>
              <a:gd name="T8" fmla="*/ 481 w 486"/>
              <a:gd name="T9" fmla="*/ 364 h 364"/>
              <a:gd name="T10" fmla="*/ 434 w 486"/>
              <a:gd name="T11" fmla="*/ 312 h 364"/>
              <a:gd name="T12" fmla="*/ 390 w 486"/>
              <a:gd name="T13" fmla="*/ 181 h 364"/>
              <a:gd name="T14" fmla="*/ 390 w 486"/>
              <a:gd name="T15" fmla="*/ 283 h 364"/>
              <a:gd name="T16" fmla="*/ 305 w 486"/>
              <a:gd name="T17" fmla="*/ 355 h 364"/>
              <a:gd name="T18" fmla="*/ 351 w 486"/>
              <a:gd name="T19" fmla="*/ 320 h 364"/>
              <a:gd name="T20" fmla="*/ 390 w 486"/>
              <a:gd name="T21" fmla="*/ 292 h 364"/>
              <a:gd name="T22" fmla="*/ 431 w 486"/>
              <a:gd name="T23" fmla="*/ 321 h 364"/>
              <a:gd name="T24" fmla="*/ 476 w 486"/>
              <a:gd name="T25" fmla="*/ 355 h 364"/>
              <a:gd name="T26" fmla="*/ 322 w 486"/>
              <a:gd name="T27" fmla="*/ 216 h 364"/>
              <a:gd name="T28" fmla="*/ 327 w 486"/>
              <a:gd name="T29" fmla="*/ 215 h 364"/>
              <a:gd name="T30" fmla="*/ 321 w 486"/>
              <a:gd name="T31" fmla="*/ 177 h 364"/>
              <a:gd name="T32" fmla="*/ 297 w 486"/>
              <a:gd name="T33" fmla="*/ 37 h 364"/>
              <a:gd name="T34" fmla="*/ 204 w 486"/>
              <a:gd name="T35" fmla="*/ 0 h 364"/>
              <a:gd name="T36" fmla="*/ 171 w 486"/>
              <a:gd name="T37" fmla="*/ 137 h 364"/>
              <a:gd name="T38" fmla="*/ 154 w 486"/>
              <a:gd name="T39" fmla="*/ 189 h 364"/>
              <a:gd name="T40" fmla="*/ 208 w 486"/>
              <a:gd name="T41" fmla="*/ 143 h 364"/>
              <a:gd name="T42" fmla="*/ 289 w 486"/>
              <a:gd name="T43" fmla="*/ 179 h 364"/>
              <a:gd name="T44" fmla="*/ 293 w 486"/>
              <a:gd name="T45" fmla="*/ 170 h 364"/>
              <a:gd name="T46" fmla="*/ 227 w 486"/>
              <a:gd name="T47" fmla="*/ 130 h 364"/>
              <a:gd name="T48" fmla="*/ 205 w 486"/>
              <a:gd name="T49" fmla="*/ 133 h 364"/>
              <a:gd name="T50" fmla="*/ 200 w 486"/>
              <a:gd name="T51" fmla="*/ 139 h 364"/>
              <a:gd name="T52" fmla="*/ 181 w 486"/>
              <a:gd name="T53" fmla="*/ 134 h 364"/>
              <a:gd name="T54" fmla="*/ 178 w 486"/>
              <a:gd name="T55" fmla="*/ 129 h 364"/>
              <a:gd name="T56" fmla="*/ 204 w 486"/>
              <a:gd name="T57" fmla="*/ 9 h 364"/>
              <a:gd name="T58" fmla="*/ 276 w 486"/>
              <a:gd name="T59" fmla="*/ 49 h 364"/>
              <a:gd name="T60" fmla="*/ 369 w 486"/>
              <a:gd name="T61" fmla="*/ 108 h 364"/>
              <a:gd name="T62" fmla="*/ 311 w 486"/>
              <a:gd name="T63" fmla="*/ 173 h 364"/>
              <a:gd name="T64" fmla="*/ 297 w 486"/>
              <a:gd name="T65" fmla="*/ 173 h 364"/>
              <a:gd name="T66" fmla="*/ 139 w 486"/>
              <a:gd name="T67" fmla="*/ 312 h 364"/>
              <a:gd name="T68" fmla="*/ 142 w 486"/>
              <a:gd name="T69" fmla="*/ 232 h 364"/>
              <a:gd name="T70" fmla="*/ 49 w 486"/>
              <a:gd name="T71" fmla="*/ 232 h 364"/>
              <a:gd name="T72" fmla="*/ 54 w 486"/>
              <a:gd name="T73" fmla="*/ 311 h 364"/>
              <a:gd name="T74" fmla="*/ 5 w 486"/>
              <a:gd name="T75" fmla="*/ 364 h 364"/>
              <a:gd name="T76" fmla="*/ 191 w 486"/>
              <a:gd name="T77" fmla="*/ 359 h 364"/>
              <a:gd name="T78" fmla="*/ 59 w 486"/>
              <a:gd name="T79" fmla="*/ 232 h 364"/>
              <a:gd name="T80" fmla="*/ 132 w 486"/>
              <a:gd name="T81" fmla="*/ 232 h 364"/>
              <a:gd name="T82" fmla="*/ 59 w 486"/>
              <a:gd name="T83" fmla="*/ 232 h 364"/>
              <a:gd name="T84" fmla="*/ 56 w 486"/>
              <a:gd name="T85" fmla="*/ 320 h 364"/>
              <a:gd name="T86" fmla="*/ 77 w 486"/>
              <a:gd name="T87" fmla="*/ 286 h 364"/>
              <a:gd name="T88" fmla="*/ 115 w 486"/>
              <a:gd name="T89" fmla="*/ 286 h 364"/>
              <a:gd name="T90" fmla="*/ 137 w 486"/>
              <a:gd name="T91" fmla="*/ 321 h 364"/>
              <a:gd name="T92" fmla="*/ 10 w 486"/>
              <a:gd name="T93" fmla="*/ 355 h 3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</a:cxnLst>
            <a:rect l="0" t="0" r="r" b="b"/>
            <a:pathLst>
              <a:path w="486" h="364">
                <a:moveTo>
                  <a:pt x="434" y="312"/>
                </a:moveTo>
                <a:cubicBezTo>
                  <a:pt x="423" y="309"/>
                  <a:pt x="419" y="290"/>
                  <a:pt x="419" y="279"/>
                </a:cubicBezTo>
                <a:cubicBezTo>
                  <a:pt x="429" y="267"/>
                  <a:pt x="437" y="250"/>
                  <a:pt x="437" y="232"/>
                </a:cubicBezTo>
                <a:cubicBezTo>
                  <a:pt x="437" y="195"/>
                  <a:pt x="419" y="171"/>
                  <a:pt x="390" y="171"/>
                </a:cubicBezTo>
                <a:cubicBezTo>
                  <a:pt x="362" y="171"/>
                  <a:pt x="344" y="195"/>
                  <a:pt x="344" y="232"/>
                </a:cubicBezTo>
                <a:cubicBezTo>
                  <a:pt x="344" y="251"/>
                  <a:pt x="352" y="268"/>
                  <a:pt x="363" y="279"/>
                </a:cubicBezTo>
                <a:cubicBezTo>
                  <a:pt x="362" y="293"/>
                  <a:pt x="358" y="308"/>
                  <a:pt x="348" y="311"/>
                </a:cubicBezTo>
                <a:cubicBezTo>
                  <a:pt x="304" y="320"/>
                  <a:pt x="295" y="342"/>
                  <a:pt x="295" y="359"/>
                </a:cubicBezTo>
                <a:cubicBezTo>
                  <a:pt x="295" y="362"/>
                  <a:pt x="297" y="364"/>
                  <a:pt x="300" y="364"/>
                </a:cubicBezTo>
                <a:cubicBezTo>
                  <a:pt x="481" y="364"/>
                  <a:pt x="481" y="364"/>
                  <a:pt x="481" y="364"/>
                </a:cubicBezTo>
                <a:cubicBezTo>
                  <a:pt x="483" y="364"/>
                  <a:pt x="486" y="362"/>
                  <a:pt x="486" y="359"/>
                </a:cubicBezTo>
                <a:cubicBezTo>
                  <a:pt x="486" y="343"/>
                  <a:pt x="477" y="321"/>
                  <a:pt x="434" y="312"/>
                </a:cubicBezTo>
                <a:close/>
                <a:moveTo>
                  <a:pt x="354" y="232"/>
                </a:moveTo>
                <a:cubicBezTo>
                  <a:pt x="354" y="185"/>
                  <a:pt x="382" y="181"/>
                  <a:pt x="390" y="181"/>
                </a:cubicBezTo>
                <a:cubicBezTo>
                  <a:pt x="399" y="181"/>
                  <a:pt x="427" y="185"/>
                  <a:pt x="427" y="232"/>
                </a:cubicBezTo>
                <a:cubicBezTo>
                  <a:pt x="427" y="261"/>
                  <a:pt x="408" y="283"/>
                  <a:pt x="390" y="283"/>
                </a:cubicBezTo>
                <a:cubicBezTo>
                  <a:pt x="373" y="283"/>
                  <a:pt x="354" y="261"/>
                  <a:pt x="354" y="232"/>
                </a:cubicBezTo>
                <a:close/>
                <a:moveTo>
                  <a:pt x="305" y="355"/>
                </a:moveTo>
                <a:cubicBezTo>
                  <a:pt x="307" y="338"/>
                  <a:pt x="323" y="326"/>
                  <a:pt x="351" y="320"/>
                </a:cubicBezTo>
                <a:cubicBezTo>
                  <a:pt x="351" y="320"/>
                  <a:pt x="351" y="320"/>
                  <a:pt x="351" y="320"/>
                </a:cubicBezTo>
                <a:cubicBezTo>
                  <a:pt x="364" y="316"/>
                  <a:pt x="370" y="301"/>
                  <a:pt x="372" y="286"/>
                </a:cubicBezTo>
                <a:cubicBezTo>
                  <a:pt x="377" y="290"/>
                  <a:pt x="384" y="292"/>
                  <a:pt x="390" y="292"/>
                </a:cubicBezTo>
                <a:cubicBezTo>
                  <a:pt x="397" y="292"/>
                  <a:pt x="404" y="290"/>
                  <a:pt x="410" y="286"/>
                </a:cubicBezTo>
                <a:cubicBezTo>
                  <a:pt x="412" y="302"/>
                  <a:pt x="418" y="317"/>
                  <a:pt x="431" y="321"/>
                </a:cubicBezTo>
                <a:cubicBezTo>
                  <a:pt x="431" y="321"/>
                  <a:pt x="431" y="321"/>
                  <a:pt x="432" y="321"/>
                </a:cubicBezTo>
                <a:cubicBezTo>
                  <a:pt x="459" y="326"/>
                  <a:pt x="474" y="338"/>
                  <a:pt x="476" y="355"/>
                </a:cubicBezTo>
                <a:lnTo>
                  <a:pt x="305" y="355"/>
                </a:lnTo>
                <a:close/>
                <a:moveTo>
                  <a:pt x="322" y="216"/>
                </a:moveTo>
                <a:cubicBezTo>
                  <a:pt x="323" y="216"/>
                  <a:pt x="323" y="216"/>
                  <a:pt x="324" y="216"/>
                </a:cubicBezTo>
                <a:cubicBezTo>
                  <a:pt x="325" y="216"/>
                  <a:pt x="327" y="216"/>
                  <a:pt x="327" y="215"/>
                </a:cubicBezTo>
                <a:cubicBezTo>
                  <a:pt x="329" y="214"/>
                  <a:pt x="330" y="212"/>
                  <a:pt x="329" y="210"/>
                </a:cubicBezTo>
                <a:cubicBezTo>
                  <a:pt x="329" y="210"/>
                  <a:pt x="322" y="195"/>
                  <a:pt x="321" y="177"/>
                </a:cubicBezTo>
                <a:cubicBezTo>
                  <a:pt x="355" y="168"/>
                  <a:pt x="378" y="140"/>
                  <a:pt x="378" y="108"/>
                </a:cubicBezTo>
                <a:cubicBezTo>
                  <a:pt x="378" y="69"/>
                  <a:pt x="342" y="37"/>
                  <a:pt x="297" y="37"/>
                </a:cubicBezTo>
                <a:cubicBezTo>
                  <a:pt x="290" y="37"/>
                  <a:pt x="283" y="37"/>
                  <a:pt x="277" y="39"/>
                </a:cubicBezTo>
                <a:cubicBezTo>
                  <a:pt x="263" y="15"/>
                  <a:pt x="235" y="0"/>
                  <a:pt x="204" y="0"/>
                </a:cubicBezTo>
                <a:cubicBezTo>
                  <a:pt x="159" y="0"/>
                  <a:pt x="123" y="32"/>
                  <a:pt x="123" y="71"/>
                </a:cubicBezTo>
                <a:cubicBezTo>
                  <a:pt x="123" y="100"/>
                  <a:pt x="142" y="125"/>
                  <a:pt x="171" y="137"/>
                </a:cubicBezTo>
                <a:cubicBezTo>
                  <a:pt x="170" y="163"/>
                  <a:pt x="154" y="183"/>
                  <a:pt x="154" y="183"/>
                </a:cubicBezTo>
                <a:cubicBezTo>
                  <a:pt x="153" y="185"/>
                  <a:pt x="153" y="188"/>
                  <a:pt x="154" y="189"/>
                </a:cubicBezTo>
                <a:cubicBezTo>
                  <a:pt x="156" y="191"/>
                  <a:pt x="158" y="191"/>
                  <a:pt x="160" y="191"/>
                </a:cubicBezTo>
                <a:cubicBezTo>
                  <a:pt x="185" y="179"/>
                  <a:pt x="201" y="164"/>
                  <a:pt x="208" y="143"/>
                </a:cubicBezTo>
                <a:cubicBezTo>
                  <a:pt x="214" y="142"/>
                  <a:pt x="219" y="142"/>
                  <a:pt x="224" y="141"/>
                </a:cubicBezTo>
                <a:cubicBezTo>
                  <a:pt x="237" y="163"/>
                  <a:pt x="261" y="177"/>
                  <a:pt x="289" y="179"/>
                </a:cubicBezTo>
                <a:cubicBezTo>
                  <a:pt x="296" y="193"/>
                  <a:pt x="306" y="205"/>
                  <a:pt x="322" y="216"/>
                </a:cubicBezTo>
                <a:close/>
                <a:moveTo>
                  <a:pt x="293" y="170"/>
                </a:moveTo>
                <a:cubicBezTo>
                  <a:pt x="266" y="169"/>
                  <a:pt x="242" y="155"/>
                  <a:pt x="231" y="133"/>
                </a:cubicBezTo>
                <a:cubicBezTo>
                  <a:pt x="230" y="131"/>
                  <a:pt x="228" y="130"/>
                  <a:pt x="227" y="130"/>
                </a:cubicBezTo>
                <a:cubicBezTo>
                  <a:pt x="226" y="130"/>
                  <a:pt x="226" y="130"/>
                  <a:pt x="225" y="131"/>
                </a:cubicBezTo>
                <a:cubicBezTo>
                  <a:pt x="219" y="132"/>
                  <a:pt x="212" y="133"/>
                  <a:pt x="205" y="133"/>
                </a:cubicBezTo>
                <a:cubicBezTo>
                  <a:pt x="202" y="133"/>
                  <a:pt x="201" y="135"/>
                  <a:pt x="200" y="137"/>
                </a:cubicBezTo>
                <a:cubicBezTo>
                  <a:pt x="200" y="138"/>
                  <a:pt x="200" y="138"/>
                  <a:pt x="200" y="139"/>
                </a:cubicBezTo>
                <a:cubicBezTo>
                  <a:pt x="195" y="154"/>
                  <a:pt x="185" y="165"/>
                  <a:pt x="170" y="175"/>
                </a:cubicBezTo>
                <a:cubicBezTo>
                  <a:pt x="175" y="165"/>
                  <a:pt x="180" y="150"/>
                  <a:pt x="181" y="134"/>
                </a:cubicBezTo>
                <a:cubicBezTo>
                  <a:pt x="181" y="134"/>
                  <a:pt x="181" y="134"/>
                  <a:pt x="181" y="134"/>
                </a:cubicBezTo>
                <a:cubicBezTo>
                  <a:pt x="181" y="132"/>
                  <a:pt x="180" y="130"/>
                  <a:pt x="178" y="129"/>
                </a:cubicBezTo>
                <a:cubicBezTo>
                  <a:pt x="150" y="120"/>
                  <a:pt x="132" y="97"/>
                  <a:pt x="132" y="71"/>
                </a:cubicBezTo>
                <a:cubicBezTo>
                  <a:pt x="132" y="37"/>
                  <a:pt x="164" y="9"/>
                  <a:pt x="204" y="9"/>
                </a:cubicBezTo>
                <a:cubicBezTo>
                  <a:pt x="233" y="9"/>
                  <a:pt x="259" y="24"/>
                  <a:pt x="270" y="47"/>
                </a:cubicBezTo>
                <a:cubicBezTo>
                  <a:pt x="271" y="48"/>
                  <a:pt x="273" y="49"/>
                  <a:pt x="276" y="49"/>
                </a:cubicBezTo>
                <a:cubicBezTo>
                  <a:pt x="282" y="47"/>
                  <a:pt x="290" y="46"/>
                  <a:pt x="297" y="46"/>
                </a:cubicBezTo>
                <a:cubicBezTo>
                  <a:pt x="337" y="46"/>
                  <a:pt x="369" y="74"/>
                  <a:pt x="369" y="108"/>
                </a:cubicBezTo>
                <a:cubicBezTo>
                  <a:pt x="369" y="137"/>
                  <a:pt x="347" y="162"/>
                  <a:pt x="315" y="169"/>
                </a:cubicBezTo>
                <a:cubicBezTo>
                  <a:pt x="313" y="169"/>
                  <a:pt x="311" y="171"/>
                  <a:pt x="311" y="173"/>
                </a:cubicBezTo>
                <a:cubicBezTo>
                  <a:pt x="311" y="183"/>
                  <a:pt x="313" y="191"/>
                  <a:pt x="315" y="198"/>
                </a:cubicBezTo>
                <a:cubicBezTo>
                  <a:pt x="306" y="190"/>
                  <a:pt x="301" y="182"/>
                  <a:pt x="297" y="173"/>
                </a:cubicBezTo>
                <a:cubicBezTo>
                  <a:pt x="296" y="171"/>
                  <a:pt x="295" y="170"/>
                  <a:pt x="293" y="170"/>
                </a:cubicBezTo>
                <a:close/>
                <a:moveTo>
                  <a:pt x="139" y="312"/>
                </a:moveTo>
                <a:cubicBezTo>
                  <a:pt x="128" y="309"/>
                  <a:pt x="124" y="290"/>
                  <a:pt x="124" y="279"/>
                </a:cubicBezTo>
                <a:cubicBezTo>
                  <a:pt x="135" y="267"/>
                  <a:pt x="142" y="250"/>
                  <a:pt x="142" y="232"/>
                </a:cubicBezTo>
                <a:cubicBezTo>
                  <a:pt x="142" y="195"/>
                  <a:pt x="124" y="171"/>
                  <a:pt x="96" y="171"/>
                </a:cubicBezTo>
                <a:cubicBezTo>
                  <a:pt x="67" y="171"/>
                  <a:pt x="49" y="195"/>
                  <a:pt x="49" y="232"/>
                </a:cubicBezTo>
                <a:cubicBezTo>
                  <a:pt x="49" y="251"/>
                  <a:pt x="57" y="268"/>
                  <a:pt x="68" y="279"/>
                </a:cubicBezTo>
                <a:cubicBezTo>
                  <a:pt x="67" y="293"/>
                  <a:pt x="63" y="308"/>
                  <a:pt x="54" y="311"/>
                </a:cubicBezTo>
                <a:cubicBezTo>
                  <a:pt x="10" y="320"/>
                  <a:pt x="0" y="342"/>
                  <a:pt x="0" y="359"/>
                </a:cubicBezTo>
                <a:cubicBezTo>
                  <a:pt x="0" y="362"/>
                  <a:pt x="3" y="364"/>
                  <a:pt x="5" y="364"/>
                </a:cubicBezTo>
                <a:cubicBezTo>
                  <a:pt x="186" y="364"/>
                  <a:pt x="186" y="364"/>
                  <a:pt x="186" y="364"/>
                </a:cubicBezTo>
                <a:cubicBezTo>
                  <a:pt x="189" y="364"/>
                  <a:pt x="191" y="362"/>
                  <a:pt x="191" y="359"/>
                </a:cubicBezTo>
                <a:cubicBezTo>
                  <a:pt x="191" y="343"/>
                  <a:pt x="182" y="321"/>
                  <a:pt x="139" y="312"/>
                </a:cubicBezTo>
                <a:close/>
                <a:moveTo>
                  <a:pt x="59" y="232"/>
                </a:moveTo>
                <a:cubicBezTo>
                  <a:pt x="59" y="185"/>
                  <a:pt x="87" y="181"/>
                  <a:pt x="96" y="181"/>
                </a:cubicBezTo>
                <a:cubicBezTo>
                  <a:pt x="104" y="181"/>
                  <a:pt x="132" y="185"/>
                  <a:pt x="132" y="232"/>
                </a:cubicBezTo>
                <a:cubicBezTo>
                  <a:pt x="132" y="261"/>
                  <a:pt x="113" y="283"/>
                  <a:pt x="96" y="283"/>
                </a:cubicBezTo>
                <a:cubicBezTo>
                  <a:pt x="78" y="283"/>
                  <a:pt x="59" y="261"/>
                  <a:pt x="59" y="232"/>
                </a:cubicBezTo>
                <a:close/>
                <a:moveTo>
                  <a:pt x="10" y="355"/>
                </a:moveTo>
                <a:cubicBezTo>
                  <a:pt x="12" y="338"/>
                  <a:pt x="28" y="326"/>
                  <a:pt x="56" y="320"/>
                </a:cubicBezTo>
                <a:cubicBezTo>
                  <a:pt x="56" y="320"/>
                  <a:pt x="56" y="320"/>
                  <a:pt x="56" y="320"/>
                </a:cubicBezTo>
                <a:cubicBezTo>
                  <a:pt x="69" y="316"/>
                  <a:pt x="75" y="301"/>
                  <a:pt x="77" y="286"/>
                </a:cubicBezTo>
                <a:cubicBezTo>
                  <a:pt x="83" y="290"/>
                  <a:pt x="89" y="292"/>
                  <a:pt x="96" y="292"/>
                </a:cubicBezTo>
                <a:cubicBezTo>
                  <a:pt x="102" y="292"/>
                  <a:pt x="109" y="290"/>
                  <a:pt x="115" y="286"/>
                </a:cubicBezTo>
                <a:cubicBezTo>
                  <a:pt x="117" y="302"/>
                  <a:pt x="123" y="317"/>
                  <a:pt x="136" y="321"/>
                </a:cubicBezTo>
                <a:cubicBezTo>
                  <a:pt x="137" y="321"/>
                  <a:pt x="137" y="321"/>
                  <a:pt x="137" y="321"/>
                </a:cubicBezTo>
                <a:cubicBezTo>
                  <a:pt x="164" y="326"/>
                  <a:pt x="179" y="338"/>
                  <a:pt x="181" y="355"/>
                </a:cubicBezTo>
                <a:lnTo>
                  <a:pt x="10" y="355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3" name="Oval 64"/>
          <p:cNvSpPr>
            <a:spLocks noChangeArrowheads="1"/>
          </p:cNvSpPr>
          <p:nvPr/>
        </p:nvSpPr>
        <p:spPr bwMode="auto">
          <a:xfrm>
            <a:off x="4494664" y="1971680"/>
            <a:ext cx="1097280" cy="109728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4" name="Freeform 138"/>
          <p:cNvSpPr>
            <a:spLocks noEditPoints="1"/>
          </p:cNvSpPr>
          <p:nvPr/>
        </p:nvSpPr>
        <p:spPr bwMode="auto">
          <a:xfrm>
            <a:off x="4796647" y="2286672"/>
            <a:ext cx="531351" cy="467296"/>
          </a:xfrm>
          <a:custGeom>
            <a:avLst/>
            <a:gdLst>
              <a:gd name="T0" fmla="*/ 512 w 515"/>
              <a:gd name="T1" fmla="*/ 2 h 453"/>
              <a:gd name="T2" fmla="*/ 502 w 515"/>
              <a:gd name="T3" fmla="*/ 3 h 453"/>
              <a:gd name="T4" fmla="*/ 398 w 515"/>
              <a:gd name="T5" fmla="*/ 134 h 453"/>
              <a:gd name="T6" fmla="*/ 398 w 515"/>
              <a:gd name="T7" fmla="*/ 63 h 453"/>
              <a:gd name="T8" fmla="*/ 391 w 515"/>
              <a:gd name="T9" fmla="*/ 56 h 453"/>
              <a:gd name="T10" fmla="*/ 7 w 515"/>
              <a:gd name="T11" fmla="*/ 56 h 453"/>
              <a:gd name="T12" fmla="*/ 0 w 515"/>
              <a:gd name="T13" fmla="*/ 63 h 453"/>
              <a:gd name="T14" fmla="*/ 0 w 515"/>
              <a:gd name="T15" fmla="*/ 446 h 453"/>
              <a:gd name="T16" fmla="*/ 7 w 515"/>
              <a:gd name="T17" fmla="*/ 453 h 453"/>
              <a:gd name="T18" fmla="*/ 391 w 515"/>
              <a:gd name="T19" fmla="*/ 453 h 453"/>
              <a:gd name="T20" fmla="*/ 398 w 515"/>
              <a:gd name="T21" fmla="*/ 446 h 453"/>
              <a:gd name="T22" fmla="*/ 398 w 515"/>
              <a:gd name="T23" fmla="*/ 156 h 453"/>
              <a:gd name="T24" fmla="*/ 513 w 515"/>
              <a:gd name="T25" fmla="*/ 12 h 453"/>
              <a:gd name="T26" fmla="*/ 512 w 515"/>
              <a:gd name="T27" fmla="*/ 2 h 453"/>
              <a:gd name="T28" fmla="*/ 384 w 515"/>
              <a:gd name="T29" fmla="*/ 439 h 453"/>
              <a:gd name="T30" fmla="*/ 14 w 515"/>
              <a:gd name="T31" fmla="*/ 439 h 453"/>
              <a:gd name="T32" fmla="*/ 14 w 515"/>
              <a:gd name="T33" fmla="*/ 70 h 453"/>
              <a:gd name="T34" fmla="*/ 384 w 515"/>
              <a:gd name="T35" fmla="*/ 70 h 453"/>
              <a:gd name="T36" fmla="*/ 384 w 515"/>
              <a:gd name="T37" fmla="*/ 151 h 453"/>
              <a:gd name="T38" fmla="*/ 204 w 515"/>
              <a:gd name="T39" fmla="*/ 376 h 453"/>
              <a:gd name="T40" fmla="*/ 49 w 515"/>
              <a:gd name="T41" fmla="*/ 245 h 453"/>
              <a:gd name="T42" fmla="*/ 39 w 515"/>
              <a:gd name="T43" fmla="*/ 246 h 453"/>
              <a:gd name="T44" fmla="*/ 40 w 515"/>
              <a:gd name="T45" fmla="*/ 256 h 453"/>
              <a:gd name="T46" fmla="*/ 201 w 515"/>
              <a:gd name="T47" fmla="*/ 391 h 453"/>
              <a:gd name="T48" fmla="*/ 205 w 515"/>
              <a:gd name="T49" fmla="*/ 393 h 453"/>
              <a:gd name="T50" fmla="*/ 206 w 515"/>
              <a:gd name="T51" fmla="*/ 393 h 453"/>
              <a:gd name="T52" fmla="*/ 211 w 515"/>
              <a:gd name="T53" fmla="*/ 390 h 453"/>
              <a:gd name="T54" fmla="*/ 384 w 515"/>
              <a:gd name="T55" fmla="*/ 174 h 453"/>
              <a:gd name="T56" fmla="*/ 384 w 515"/>
              <a:gd name="T57" fmla="*/ 439 h 45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515" h="453">
                <a:moveTo>
                  <a:pt x="512" y="2"/>
                </a:moveTo>
                <a:cubicBezTo>
                  <a:pt x="509" y="0"/>
                  <a:pt x="504" y="0"/>
                  <a:pt x="502" y="3"/>
                </a:cubicBezTo>
                <a:cubicBezTo>
                  <a:pt x="398" y="134"/>
                  <a:pt x="398" y="134"/>
                  <a:pt x="398" y="134"/>
                </a:cubicBezTo>
                <a:cubicBezTo>
                  <a:pt x="398" y="63"/>
                  <a:pt x="398" y="63"/>
                  <a:pt x="398" y="63"/>
                </a:cubicBezTo>
                <a:cubicBezTo>
                  <a:pt x="398" y="59"/>
                  <a:pt x="394" y="56"/>
                  <a:pt x="391" y="56"/>
                </a:cubicBezTo>
                <a:cubicBezTo>
                  <a:pt x="7" y="56"/>
                  <a:pt x="7" y="56"/>
                  <a:pt x="7" y="56"/>
                </a:cubicBezTo>
                <a:cubicBezTo>
                  <a:pt x="4" y="56"/>
                  <a:pt x="0" y="59"/>
                  <a:pt x="0" y="63"/>
                </a:cubicBezTo>
                <a:cubicBezTo>
                  <a:pt x="0" y="446"/>
                  <a:pt x="0" y="446"/>
                  <a:pt x="0" y="446"/>
                </a:cubicBezTo>
                <a:cubicBezTo>
                  <a:pt x="0" y="450"/>
                  <a:pt x="4" y="453"/>
                  <a:pt x="7" y="453"/>
                </a:cubicBezTo>
                <a:cubicBezTo>
                  <a:pt x="391" y="453"/>
                  <a:pt x="391" y="453"/>
                  <a:pt x="391" y="453"/>
                </a:cubicBezTo>
                <a:cubicBezTo>
                  <a:pt x="394" y="453"/>
                  <a:pt x="398" y="450"/>
                  <a:pt x="398" y="446"/>
                </a:cubicBezTo>
                <a:cubicBezTo>
                  <a:pt x="398" y="156"/>
                  <a:pt x="398" y="156"/>
                  <a:pt x="398" y="156"/>
                </a:cubicBezTo>
                <a:cubicBezTo>
                  <a:pt x="513" y="12"/>
                  <a:pt x="513" y="12"/>
                  <a:pt x="513" y="12"/>
                </a:cubicBezTo>
                <a:cubicBezTo>
                  <a:pt x="515" y="9"/>
                  <a:pt x="515" y="5"/>
                  <a:pt x="512" y="2"/>
                </a:cubicBezTo>
                <a:close/>
                <a:moveTo>
                  <a:pt x="384" y="439"/>
                </a:moveTo>
                <a:cubicBezTo>
                  <a:pt x="14" y="439"/>
                  <a:pt x="14" y="439"/>
                  <a:pt x="14" y="439"/>
                </a:cubicBezTo>
                <a:cubicBezTo>
                  <a:pt x="14" y="70"/>
                  <a:pt x="14" y="70"/>
                  <a:pt x="14" y="70"/>
                </a:cubicBezTo>
                <a:cubicBezTo>
                  <a:pt x="384" y="70"/>
                  <a:pt x="384" y="70"/>
                  <a:pt x="384" y="70"/>
                </a:cubicBezTo>
                <a:cubicBezTo>
                  <a:pt x="384" y="151"/>
                  <a:pt x="384" y="151"/>
                  <a:pt x="384" y="151"/>
                </a:cubicBezTo>
                <a:cubicBezTo>
                  <a:pt x="204" y="376"/>
                  <a:pt x="204" y="376"/>
                  <a:pt x="204" y="376"/>
                </a:cubicBezTo>
                <a:cubicBezTo>
                  <a:pt x="49" y="245"/>
                  <a:pt x="49" y="245"/>
                  <a:pt x="49" y="245"/>
                </a:cubicBezTo>
                <a:cubicBezTo>
                  <a:pt x="46" y="243"/>
                  <a:pt x="42" y="243"/>
                  <a:pt x="39" y="246"/>
                </a:cubicBezTo>
                <a:cubicBezTo>
                  <a:pt x="37" y="249"/>
                  <a:pt x="37" y="253"/>
                  <a:pt x="40" y="256"/>
                </a:cubicBezTo>
                <a:cubicBezTo>
                  <a:pt x="201" y="391"/>
                  <a:pt x="201" y="391"/>
                  <a:pt x="201" y="391"/>
                </a:cubicBezTo>
                <a:cubicBezTo>
                  <a:pt x="202" y="392"/>
                  <a:pt x="204" y="393"/>
                  <a:pt x="205" y="393"/>
                </a:cubicBezTo>
                <a:cubicBezTo>
                  <a:pt x="206" y="393"/>
                  <a:pt x="206" y="393"/>
                  <a:pt x="206" y="393"/>
                </a:cubicBezTo>
                <a:cubicBezTo>
                  <a:pt x="208" y="393"/>
                  <a:pt x="210" y="392"/>
                  <a:pt x="211" y="390"/>
                </a:cubicBezTo>
                <a:cubicBezTo>
                  <a:pt x="384" y="174"/>
                  <a:pt x="384" y="174"/>
                  <a:pt x="384" y="174"/>
                </a:cubicBezTo>
                <a:lnTo>
                  <a:pt x="384" y="439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5" name="Oval 25"/>
          <p:cNvSpPr>
            <a:spLocks noChangeArrowheads="1"/>
          </p:cNvSpPr>
          <p:nvPr/>
        </p:nvSpPr>
        <p:spPr bwMode="auto">
          <a:xfrm>
            <a:off x="8868308" y="764704"/>
            <a:ext cx="1097280" cy="109728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6" name="Freeform 43"/>
          <p:cNvSpPr>
            <a:spLocks noEditPoints="1"/>
          </p:cNvSpPr>
          <p:nvPr/>
        </p:nvSpPr>
        <p:spPr bwMode="auto">
          <a:xfrm>
            <a:off x="9068346" y="964743"/>
            <a:ext cx="697203" cy="699158"/>
          </a:xfrm>
          <a:custGeom>
            <a:avLst/>
            <a:gdLst>
              <a:gd name="T0" fmla="*/ 311 w 453"/>
              <a:gd name="T1" fmla="*/ 43 h 454"/>
              <a:gd name="T2" fmla="*/ 354 w 453"/>
              <a:gd name="T3" fmla="*/ 77 h 454"/>
              <a:gd name="T4" fmla="*/ 448 w 453"/>
              <a:gd name="T5" fmla="*/ 177 h 454"/>
              <a:gd name="T6" fmla="*/ 304 w 453"/>
              <a:gd name="T7" fmla="*/ 122 h 454"/>
              <a:gd name="T8" fmla="*/ 185 w 453"/>
              <a:gd name="T9" fmla="*/ 185 h 454"/>
              <a:gd name="T10" fmla="*/ 97 w 453"/>
              <a:gd name="T11" fmla="*/ 96 h 454"/>
              <a:gd name="T12" fmla="*/ 4 w 453"/>
              <a:gd name="T13" fmla="*/ 204 h 454"/>
              <a:gd name="T14" fmla="*/ 51 w 453"/>
              <a:gd name="T15" fmla="*/ 436 h 454"/>
              <a:gd name="T16" fmla="*/ 100 w 453"/>
              <a:gd name="T17" fmla="*/ 342 h 454"/>
              <a:gd name="T18" fmla="*/ 149 w 453"/>
              <a:gd name="T19" fmla="*/ 437 h 454"/>
              <a:gd name="T20" fmla="*/ 157 w 453"/>
              <a:gd name="T21" fmla="*/ 219 h 454"/>
              <a:gd name="T22" fmla="*/ 237 w 453"/>
              <a:gd name="T23" fmla="*/ 252 h 454"/>
              <a:gd name="T24" fmla="*/ 303 w 453"/>
              <a:gd name="T25" fmla="*/ 436 h 454"/>
              <a:gd name="T26" fmla="*/ 353 w 453"/>
              <a:gd name="T27" fmla="*/ 342 h 454"/>
              <a:gd name="T28" fmla="*/ 402 w 453"/>
              <a:gd name="T29" fmla="*/ 437 h 454"/>
              <a:gd name="T30" fmla="*/ 418 w 453"/>
              <a:gd name="T31" fmla="*/ 277 h 454"/>
              <a:gd name="T32" fmla="*/ 220 w 453"/>
              <a:gd name="T33" fmla="*/ 243 h 454"/>
              <a:gd name="T34" fmla="*/ 137 w 453"/>
              <a:gd name="T35" fmla="*/ 145 h 454"/>
              <a:gd name="T36" fmla="*/ 133 w 453"/>
              <a:gd name="T37" fmla="*/ 185 h 454"/>
              <a:gd name="T38" fmla="*/ 140 w 453"/>
              <a:gd name="T39" fmla="*/ 436 h 454"/>
              <a:gd name="T40" fmla="*/ 105 w 453"/>
              <a:gd name="T41" fmla="*/ 281 h 454"/>
              <a:gd name="T42" fmla="*/ 72 w 453"/>
              <a:gd name="T43" fmla="*/ 444 h 454"/>
              <a:gd name="T44" fmla="*/ 61 w 453"/>
              <a:gd name="T45" fmla="*/ 386 h 454"/>
              <a:gd name="T46" fmla="*/ 62 w 453"/>
              <a:gd name="T47" fmla="*/ 249 h 454"/>
              <a:gd name="T48" fmla="*/ 35 w 453"/>
              <a:gd name="T49" fmla="*/ 193 h 454"/>
              <a:gd name="T50" fmla="*/ 53 w 453"/>
              <a:gd name="T51" fmla="*/ 252 h 454"/>
              <a:gd name="T52" fmla="*/ 53 w 453"/>
              <a:gd name="T53" fmla="*/ 276 h 454"/>
              <a:gd name="T54" fmla="*/ 47 w 453"/>
              <a:gd name="T55" fmla="*/ 128 h 454"/>
              <a:gd name="T56" fmla="*/ 141 w 453"/>
              <a:gd name="T57" fmla="*/ 127 h 454"/>
              <a:gd name="T58" fmla="*/ 222 w 453"/>
              <a:gd name="T59" fmla="*/ 225 h 454"/>
              <a:gd name="T60" fmla="*/ 53 w 453"/>
              <a:gd name="T61" fmla="*/ 183 h 454"/>
              <a:gd name="T62" fmla="*/ 440 w 453"/>
              <a:gd name="T63" fmla="*/ 201 h 454"/>
              <a:gd name="T64" fmla="*/ 394 w 453"/>
              <a:gd name="T65" fmla="*/ 267 h 454"/>
              <a:gd name="T66" fmla="*/ 407 w 453"/>
              <a:gd name="T67" fmla="*/ 232 h 454"/>
              <a:gd name="T68" fmla="*/ 393 w 453"/>
              <a:gd name="T69" fmla="*/ 165 h 454"/>
              <a:gd name="T70" fmla="*/ 385 w 453"/>
              <a:gd name="T71" fmla="*/ 265 h 454"/>
              <a:gd name="T72" fmla="*/ 392 w 453"/>
              <a:gd name="T73" fmla="*/ 436 h 454"/>
              <a:gd name="T74" fmla="*/ 357 w 453"/>
              <a:gd name="T75" fmla="*/ 281 h 454"/>
              <a:gd name="T76" fmla="*/ 325 w 453"/>
              <a:gd name="T77" fmla="*/ 444 h 454"/>
              <a:gd name="T78" fmla="*/ 314 w 453"/>
              <a:gd name="T79" fmla="*/ 392 h 454"/>
              <a:gd name="T80" fmla="*/ 320 w 453"/>
              <a:gd name="T81" fmla="*/ 150 h 454"/>
              <a:gd name="T82" fmla="*/ 310 w 453"/>
              <a:gd name="T83" fmla="*/ 183 h 454"/>
              <a:gd name="T84" fmla="*/ 236 w 453"/>
              <a:gd name="T85" fmla="*/ 223 h 454"/>
              <a:gd name="T86" fmla="*/ 312 w 453"/>
              <a:gd name="T87" fmla="*/ 127 h 454"/>
              <a:gd name="T88" fmla="*/ 406 w 453"/>
              <a:gd name="T89" fmla="*/ 128 h 454"/>
              <a:gd name="T90" fmla="*/ 409 w 453"/>
              <a:gd name="T91" fmla="*/ 196 h 454"/>
              <a:gd name="T92" fmla="*/ 142 w 453"/>
              <a:gd name="T93" fmla="*/ 43 h 454"/>
              <a:gd name="T94" fmla="*/ 99 w 453"/>
              <a:gd name="T95" fmla="*/ 9 h 454"/>
              <a:gd name="T96" fmla="*/ 99 w 453"/>
              <a:gd name="T97" fmla="*/ 9 h 45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</a:cxnLst>
            <a:rect l="0" t="0" r="r" b="b"/>
            <a:pathLst>
              <a:path w="453" h="454">
                <a:moveTo>
                  <a:pt x="354" y="86"/>
                </a:moveTo>
                <a:cubicBezTo>
                  <a:pt x="378" y="86"/>
                  <a:pt x="398" y="67"/>
                  <a:pt x="398" y="43"/>
                </a:cubicBezTo>
                <a:cubicBezTo>
                  <a:pt x="398" y="19"/>
                  <a:pt x="378" y="0"/>
                  <a:pt x="354" y="0"/>
                </a:cubicBezTo>
                <a:cubicBezTo>
                  <a:pt x="330" y="0"/>
                  <a:pt x="311" y="19"/>
                  <a:pt x="311" y="43"/>
                </a:cubicBezTo>
                <a:cubicBezTo>
                  <a:pt x="311" y="67"/>
                  <a:pt x="330" y="86"/>
                  <a:pt x="354" y="86"/>
                </a:cubicBezTo>
                <a:close/>
                <a:moveTo>
                  <a:pt x="354" y="9"/>
                </a:moveTo>
                <a:cubicBezTo>
                  <a:pt x="373" y="9"/>
                  <a:pt x="388" y="24"/>
                  <a:pt x="388" y="43"/>
                </a:cubicBezTo>
                <a:cubicBezTo>
                  <a:pt x="388" y="62"/>
                  <a:pt x="373" y="77"/>
                  <a:pt x="354" y="77"/>
                </a:cubicBezTo>
                <a:cubicBezTo>
                  <a:pt x="336" y="77"/>
                  <a:pt x="320" y="62"/>
                  <a:pt x="320" y="43"/>
                </a:cubicBezTo>
                <a:cubicBezTo>
                  <a:pt x="320" y="24"/>
                  <a:pt x="336" y="9"/>
                  <a:pt x="354" y="9"/>
                </a:cubicBezTo>
                <a:close/>
                <a:moveTo>
                  <a:pt x="448" y="177"/>
                </a:moveTo>
                <a:cubicBezTo>
                  <a:pt x="448" y="177"/>
                  <a:pt x="448" y="177"/>
                  <a:pt x="448" y="177"/>
                </a:cubicBezTo>
                <a:cubicBezTo>
                  <a:pt x="414" y="123"/>
                  <a:pt x="414" y="123"/>
                  <a:pt x="414" y="123"/>
                </a:cubicBezTo>
                <a:cubicBezTo>
                  <a:pt x="401" y="104"/>
                  <a:pt x="393" y="96"/>
                  <a:pt x="356" y="96"/>
                </a:cubicBezTo>
                <a:cubicBezTo>
                  <a:pt x="356" y="96"/>
                  <a:pt x="356" y="96"/>
                  <a:pt x="356" y="96"/>
                </a:cubicBezTo>
                <a:cubicBezTo>
                  <a:pt x="319" y="96"/>
                  <a:pt x="309" y="113"/>
                  <a:pt x="304" y="122"/>
                </a:cubicBezTo>
                <a:cubicBezTo>
                  <a:pt x="304" y="122"/>
                  <a:pt x="304" y="122"/>
                  <a:pt x="304" y="122"/>
                </a:cubicBezTo>
                <a:cubicBezTo>
                  <a:pt x="297" y="136"/>
                  <a:pt x="272" y="179"/>
                  <a:pt x="268" y="185"/>
                </a:cubicBezTo>
                <a:cubicBezTo>
                  <a:pt x="263" y="188"/>
                  <a:pt x="240" y="206"/>
                  <a:pt x="226" y="217"/>
                </a:cubicBezTo>
                <a:cubicBezTo>
                  <a:pt x="216" y="209"/>
                  <a:pt x="198" y="195"/>
                  <a:pt x="185" y="185"/>
                </a:cubicBezTo>
                <a:cubicBezTo>
                  <a:pt x="181" y="179"/>
                  <a:pt x="156" y="136"/>
                  <a:pt x="149" y="122"/>
                </a:cubicBezTo>
                <a:cubicBezTo>
                  <a:pt x="148" y="122"/>
                  <a:pt x="148" y="122"/>
                  <a:pt x="148" y="122"/>
                </a:cubicBezTo>
                <a:cubicBezTo>
                  <a:pt x="143" y="113"/>
                  <a:pt x="134" y="96"/>
                  <a:pt x="97" y="96"/>
                </a:cubicBezTo>
                <a:cubicBezTo>
                  <a:pt x="97" y="96"/>
                  <a:pt x="97" y="96"/>
                  <a:pt x="97" y="96"/>
                </a:cubicBezTo>
                <a:cubicBezTo>
                  <a:pt x="60" y="96"/>
                  <a:pt x="52" y="104"/>
                  <a:pt x="39" y="123"/>
                </a:cubicBezTo>
                <a:cubicBezTo>
                  <a:pt x="5" y="177"/>
                  <a:pt x="5" y="177"/>
                  <a:pt x="5" y="177"/>
                </a:cubicBezTo>
                <a:cubicBezTo>
                  <a:pt x="5" y="177"/>
                  <a:pt x="5" y="177"/>
                  <a:pt x="5" y="177"/>
                </a:cubicBezTo>
                <a:cubicBezTo>
                  <a:pt x="0" y="186"/>
                  <a:pt x="0" y="195"/>
                  <a:pt x="4" y="204"/>
                </a:cubicBezTo>
                <a:cubicBezTo>
                  <a:pt x="35" y="277"/>
                  <a:pt x="35" y="277"/>
                  <a:pt x="35" y="277"/>
                </a:cubicBezTo>
                <a:cubicBezTo>
                  <a:pt x="38" y="282"/>
                  <a:pt x="44" y="286"/>
                  <a:pt x="50" y="286"/>
                </a:cubicBezTo>
                <a:cubicBezTo>
                  <a:pt x="51" y="286"/>
                  <a:pt x="52" y="286"/>
                  <a:pt x="52" y="286"/>
                </a:cubicBezTo>
                <a:cubicBezTo>
                  <a:pt x="52" y="404"/>
                  <a:pt x="51" y="433"/>
                  <a:pt x="51" y="436"/>
                </a:cubicBezTo>
                <a:cubicBezTo>
                  <a:pt x="51" y="436"/>
                  <a:pt x="51" y="436"/>
                  <a:pt x="51" y="437"/>
                </a:cubicBezTo>
                <a:cubicBezTo>
                  <a:pt x="52" y="447"/>
                  <a:pt x="62" y="454"/>
                  <a:pt x="72" y="454"/>
                </a:cubicBezTo>
                <a:cubicBezTo>
                  <a:pt x="83" y="454"/>
                  <a:pt x="92" y="446"/>
                  <a:pt x="93" y="436"/>
                </a:cubicBezTo>
                <a:cubicBezTo>
                  <a:pt x="100" y="342"/>
                  <a:pt x="100" y="342"/>
                  <a:pt x="100" y="342"/>
                </a:cubicBezTo>
                <a:cubicBezTo>
                  <a:pt x="108" y="436"/>
                  <a:pt x="108" y="436"/>
                  <a:pt x="108" y="436"/>
                </a:cubicBezTo>
                <a:cubicBezTo>
                  <a:pt x="108" y="446"/>
                  <a:pt x="117" y="454"/>
                  <a:pt x="128" y="454"/>
                </a:cubicBezTo>
                <a:cubicBezTo>
                  <a:pt x="128" y="454"/>
                  <a:pt x="128" y="454"/>
                  <a:pt x="129" y="454"/>
                </a:cubicBezTo>
                <a:cubicBezTo>
                  <a:pt x="139" y="454"/>
                  <a:pt x="148" y="446"/>
                  <a:pt x="149" y="437"/>
                </a:cubicBezTo>
                <a:cubicBezTo>
                  <a:pt x="149" y="436"/>
                  <a:pt x="149" y="436"/>
                  <a:pt x="149" y="436"/>
                </a:cubicBezTo>
                <a:cubicBezTo>
                  <a:pt x="149" y="430"/>
                  <a:pt x="146" y="298"/>
                  <a:pt x="143" y="200"/>
                </a:cubicBezTo>
                <a:cubicBezTo>
                  <a:pt x="156" y="218"/>
                  <a:pt x="156" y="218"/>
                  <a:pt x="156" y="218"/>
                </a:cubicBezTo>
                <a:cubicBezTo>
                  <a:pt x="156" y="218"/>
                  <a:pt x="157" y="219"/>
                  <a:pt x="157" y="219"/>
                </a:cubicBezTo>
                <a:cubicBezTo>
                  <a:pt x="215" y="251"/>
                  <a:pt x="215" y="251"/>
                  <a:pt x="215" y="251"/>
                </a:cubicBezTo>
                <a:cubicBezTo>
                  <a:pt x="219" y="254"/>
                  <a:pt x="223" y="254"/>
                  <a:pt x="226" y="253"/>
                </a:cubicBezTo>
                <a:cubicBezTo>
                  <a:pt x="227" y="254"/>
                  <a:pt x="229" y="254"/>
                  <a:pt x="230" y="254"/>
                </a:cubicBezTo>
                <a:cubicBezTo>
                  <a:pt x="232" y="254"/>
                  <a:pt x="235" y="253"/>
                  <a:pt x="237" y="252"/>
                </a:cubicBezTo>
                <a:cubicBezTo>
                  <a:pt x="295" y="219"/>
                  <a:pt x="295" y="219"/>
                  <a:pt x="295" y="219"/>
                </a:cubicBezTo>
                <a:cubicBezTo>
                  <a:pt x="296" y="219"/>
                  <a:pt x="297" y="218"/>
                  <a:pt x="297" y="218"/>
                </a:cubicBezTo>
                <a:cubicBezTo>
                  <a:pt x="310" y="200"/>
                  <a:pt x="310" y="200"/>
                  <a:pt x="310" y="200"/>
                </a:cubicBezTo>
                <a:cubicBezTo>
                  <a:pt x="307" y="298"/>
                  <a:pt x="304" y="430"/>
                  <a:pt x="303" y="436"/>
                </a:cubicBezTo>
                <a:cubicBezTo>
                  <a:pt x="303" y="436"/>
                  <a:pt x="303" y="436"/>
                  <a:pt x="303" y="437"/>
                </a:cubicBezTo>
                <a:cubicBezTo>
                  <a:pt x="305" y="447"/>
                  <a:pt x="314" y="454"/>
                  <a:pt x="325" y="454"/>
                </a:cubicBezTo>
                <a:cubicBezTo>
                  <a:pt x="336" y="454"/>
                  <a:pt x="345" y="446"/>
                  <a:pt x="345" y="436"/>
                </a:cubicBezTo>
                <a:cubicBezTo>
                  <a:pt x="353" y="342"/>
                  <a:pt x="353" y="342"/>
                  <a:pt x="353" y="342"/>
                </a:cubicBezTo>
                <a:cubicBezTo>
                  <a:pt x="360" y="436"/>
                  <a:pt x="360" y="436"/>
                  <a:pt x="360" y="436"/>
                </a:cubicBezTo>
                <a:cubicBezTo>
                  <a:pt x="361" y="446"/>
                  <a:pt x="369" y="454"/>
                  <a:pt x="380" y="454"/>
                </a:cubicBezTo>
                <a:cubicBezTo>
                  <a:pt x="381" y="454"/>
                  <a:pt x="381" y="454"/>
                  <a:pt x="381" y="454"/>
                </a:cubicBezTo>
                <a:cubicBezTo>
                  <a:pt x="392" y="454"/>
                  <a:pt x="401" y="446"/>
                  <a:pt x="402" y="437"/>
                </a:cubicBezTo>
                <a:cubicBezTo>
                  <a:pt x="402" y="436"/>
                  <a:pt x="402" y="436"/>
                  <a:pt x="402" y="436"/>
                </a:cubicBezTo>
                <a:cubicBezTo>
                  <a:pt x="402" y="433"/>
                  <a:pt x="401" y="404"/>
                  <a:pt x="400" y="286"/>
                </a:cubicBezTo>
                <a:cubicBezTo>
                  <a:pt x="401" y="286"/>
                  <a:pt x="402" y="286"/>
                  <a:pt x="403" y="286"/>
                </a:cubicBezTo>
                <a:cubicBezTo>
                  <a:pt x="409" y="286"/>
                  <a:pt x="415" y="282"/>
                  <a:pt x="418" y="277"/>
                </a:cubicBezTo>
                <a:cubicBezTo>
                  <a:pt x="449" y="204"/>
                  <a:pt x="449" y="204"/>
                  <a:pt x="449" y="204"/>
                </a:cubicBezTo>
                <a:cubicBezTo>
                  <a:pt x="453" y="195"/>
                  <a:pt x="452" y="186"/>
                  <a:pt x="448" y="177"/>
                </a:cubicBezTo>
                <a:close/>
                <a:moveTo>
                  <a:pt x="230" y="241"/>
                </a:moveTo>
                <a:cubicBezTo>
                  <a:pt x="227" y="244"/>
                  <a:pt x="223" y="245"/>
                  <a:pt x="220" y="243"/>
                </a:cubicBezTo>
                <a:cubicBezTo>
                  <a:pt x="163" y="211"/>
                  <a:pt x="163" y="211"/>
                  <a:pt x="163" y="211"/>
                </a:cubicBezTo>
                <a:cubicBezTo>
                  <a:pt x="143" y="183"/>
                  <a:pt x="143" y="183"/>
                  <a:pt x="143" y="183"/>
                </a:cubicBezTo>
                <a:cubicBezTo>
                  <a:pt x="142" y="171"/>
                  <a:pt x="142" y="160"/>
                  <a:pt x="142" y="150"/>
                </a:cubicBezTo>
                <a:cubicBezTo>
                  <a:pt x="142" y="147"/>
                  <a:pt x="140" y="145"/>
                  <a:pt x="137" y="145"/>
                </a:cubicBezTo>
                <a:cubicBezTo>
                  <a:pt x="137" y="145"/>
                  <a:pt x="137" y="145"/>
                  <a:pt x="137" y="145"/>
                </a:cubicBezTo>
                <a:cubicBezTo>
                  <a:pt x="134" y="145"/>
                  <a:pt x="132" y="148"/>
                  <a:pt x="132" y="150"/>
                </a:cubicBezTo>
                <a:cubicBezTo>
                  <a:pt x="132" y="150"/>
                  <a:pt x="133" y="164"/>
                  <a:pt x="133" y="185"/>
                </a:cubicBezTo>
                <a:cubicBezTo>
                  <a:pt x="133" y="185"/>
                  <a:pt x="133" y="185"/>
                  <a:pt x="133" y="185"/>
                </a:cubicBezTo>
                <a:cubicBezTo>
                  <a:pt x="134" y="213"/>
                  <a:pt x="135" y="253"/>
                  <a:pt x="136" y="293"/>
                </a:cubicBezTo>
                <a:cubicBezTo>
                  <a:pt x="137" y="329"/>
                  <a:pt x="138" y="365"/>
                  <a:pt x="139" y="392"/>
                </a:cubicBezTo>
                <a:cubicBezTo>
                  <a:pt x="139" y="405"/>
                  <a:pt x="139" y="416"/>
                  <a:pt x="140" y="424"/>
                </a:cubicBezTo>
                <a:cubicBezTo>
                  <a:pt x="140" y="430"/>
                  <a:pt x="140" y="433"/>
                  <a:pt x="140" y="436"/>
                </a:cubicBezTo>
                <a:cubicBezTo>
                  <a:pt x="140" y="436"/>
                  <a:pt x="140" y="436"/>
                  <a:pt x="140" y="436"/>
                </a:cubicBezTo>
                <a:cubicBezTo>
                  <a:pt x="140" y="441"/>
                  <a:pt x="134" y="445"/>
                  <a:pt x="128" y="444"/>
                </a:cubicBezTo>
                <a:cubicBezTo>
                  <a:pt x="122" y="444"/>
                  <a:pt x="117" y="440"/>
                  <a:pt x="117" y="435"/>
                </a:cubicBezTo>
                <a:cubicBezTo>
                  <a:pt x="105" y="281"/>
                  <a:pt x="105" y="281"/>
                  <a:pt x="105" y="281"/>
                </a:cubicBezTo>
                <a:cubicBezTo>
                  <a:pt x="105" y="279"/>
                  <a:pt x="103" y="277"/>
                  <a:pt x="100" y="277"/>
                </a:cubicBezTo>
                <a:cubicBezTo>
                  <a:pt x="98" y="277"/>
                  <a:pt x="96" y="279"/>
                  <a:pt x="96" y="281"/>
                </a:cubicBezTo>
                <a:cubicBezTo>
                  <a:pt x="84" y="435"/>
                  <a:pt x="84" y="435"/>
                  <a:pt x="84" y="435"/>
                </a:cubicBezTo>
                <a:cubicBezTo>
                  <a:pt x="83" y="440"/>
                  <a:pt x="78" y="444"/>
                  <a:pt x="72" y="444"/>
                </a:cubicBezTo>
                <a:cubicBezTo>
                  <a:pt x="66" y="445"/>
                  <a:pt x="61" y="441"/>
                  <a:pt x="60" y="436"/>
                </a:cubicBezTo>
                <a:cubicBezTo>
                  <a:pt x="60" y="436"/>
                  <a:pt x="60" y="436"/>
                  <a:pt x="60" y="436"/>
                </a:cubicBezTo>
                <a:cubicBezTo>
                  <a:pt x="61" y="433"/>
                  <a:pt x="61" y="429"/>
                  <a:pt x="61" y="422"/>
                </a:cubicBezTo>
                <a:cubicBezTo>
                  <a:pt x="61" y="413"/>
                  <a:pt x="61" y="401"/>
                  <a:pt x="61" y="386"/>
                </a:cubicBezTo>
                <a:cubicBezTo>
                  <a:pt x="61" y="357"/>
                  <a:pt x="62" y="318"/>
                  <a:pt x="62" y="281"/>
                </a:cubicBezTo>
                <a:cubicBezTo>
                  <a:pt x="67" y="277"/>
                  <a:pt x="69" y="271"/>
                  <a:pt x="67" y="265"/>
                </a:cubicBezTo>
                <a:cubicBezTo>
                  <a:pt x="67" y="265"/>
                  <a:pt x="67" y="265"/>
                  <a:pt x="67" y="264"/>
                </a:cubicBezTo>
                <a:cubicBezTo>
                  <a:pt x="67" y="263"/>
                  <a:pt x="65" y="258"/>
                  <a:pt x="62" y="249"/>
                </a:cubicBezTo>
                <a:cubicBezTo>
                  <a:pt x="63" y="197"/>
                  <a:pt x="63" y="169"/>
                  <a:pt x="63" y="169"/>
                </a:cubicBezTo>
                <a:cubicBezTo>
                  <a:pt x="63" y="167"/>
                  <a:pt x="61" y="165"/>
                  <a:pt x="59" y="165"/>
                </a:cubicBezTo>
                <a:cubicBezTo>
                  <a:pt x="58" y="164"/>
                  <a:pt x="55" y="165"/>
                  <a:pt x="54" y="166"/>
                </a:cubicBezTo>
                <a:cubicBezTo>
                  <a:pt x="35" y="193"/>
                  <a:pt x="35" y="193"/>
                  <a:pt x="35" y="193"/>
                </a:cubicBezTo>
                <a:cubicBezTo>
                  <a:pt x="34" y="194"/>
                  <a:pt x="34" y="195"/>
                  <a:pt x="34" y="197"/>
                </a:cubicBezTo>
                <a:cubicBezTo>
                  <a:pt x="34" y="197"/>
                  <a:pt x="40" y="215"/>
                  <a:pt x="46" y="232"/>
                </a:cubicBezTo>
                <a:cubicBezTo>
                  <a:pt x="49" y="239"/>
                  <a:pt x="51" y="246"/>
                  <a:pt x="53" y="252"/>
                </a:cubicBezTo>
                <a:cubicBezTo>
                  <a:pt x="53" y="252"/>
                  <a:pt x="53" y="252"/>
                  <a:pt x="53" y="252"/>
                </a:cubicBezTo>
                <a:cubicBezTo>
                  <a:pt x="54" y="254"/>
                  <a:pt x="54" y="255"/>
                  <a:pt x="55" y="257"/>
                </a:cubicBezTo>
                <a:cubicBezTo>
                  <a:pt x="56" y="262"/>
                  <a:pt x="58" y="265"/>
                  <a:pt x="59" y="267"/>
                </a:cubicBezTo>
                <a:cubicBezTo>
                  <a:pt x="58" y="267"/>
                  <a:pt x="58" y="267"/>
                  <a:pt x="58" y="267"/>
                </a:cubicBezTo>
                <a:cubicBezTo>
                  <a:pt x="59" y="271"/>
                  <a:pt x="57" y="274"/>
                  <a:pt x="53" y="276"/>
                </a:cubicBezTo>
                <a:cubicBezTo>
                  <a:pt x="49" y="277"/>
                  <a:pt x="45" y="276"/>
                  <a:pt x="44" y="273"/>
                </a:cubicBezTo>
                <a:cubicBezTo>
                  <a:pt x="12" y="201"/>
                  <a:pt x="12" y="201"/>
                  <a:pt x="12" y="201"/>
                </a:cubicBezTo>
                <a:cubicBezTo>
                  <a:pt x="10" y="194"/>
                  <a:pt x="10" y="188"/>
                  <a:pt x="13" y="182"/>
                </a:cubicBezTo>
                <a:cubicBezTo>
                  <a:pt x="47" y="128"/>
                  <a:pt x="47" y="128"/>
                  <a:pt x="47" y="128"/>
                </a:cubicBezTo>
                <a:cubicBezTo>
                  <a:pt x="58" y="112"/>
                  <a:pt x="63" y="105"/>
                  <a:pt x="97" y="105"/>
                </a:cubicBezTo>
                <a:cubicBezTo>
                  <a:pt x="97" y="105"/>
                  <a:pt x="97" y="105"/>
                  <a:pt x="97" y="105"/>
                </a:cubicBezTo>
                <a:cubicBezTo>
                  <a:pt x="128" y="105"/>
                  <a:pt x="136" y="118"/>
                  <a:pt x="140" y="126"/>
                </a:cubicBezTo>
                <a:cubicBezTo>
                  <a:pt x="141" y="127"/>
                  <a:pt x="141" y="127"/>
                  <a:pt x="141" y="127"/>
                </a:cubicBezTo>
                <a:cubicBezTo>
                  <a:pt x="149" y="141"/>
                  <a:pt x="177" y="190"/>
                  <a:pt x="177" y="191"/>
                </a:cubicBezTo>
                <a:cubicBezTo>
                  <a:pt x="178" y="191"/>
                  <a:pt x="178" y="192"/>
                  <a:pt x="178" y="192"/>
                </a:cubicBezTo>
                <a:cubicBezTo>
                  <a:pt x="178" y="192"/>
                  <a:pt x="191" y="202"/>
                  <a:pt x="204" y="212"/>
                </a:cubicBezTo>
                <a:cubicBezTo>
                  <a:pt x="211" y="217"/>
                  <a:pt x="217" y="221"/>
                  <a:pt x="222" y="225"/>
                </a:cubicBezTo>
                <a:cubicBezTo>
                  <a:pt x="226" y="228"/>
                  <a:pt x="228" y="230"/>
                  <a:pt x="230" y="231"/>
                </a:cubicBezTo>
                <a:cubicBezTo>
                  <a:pt x="230" y="231"/>
                  <a:pt x="230" y="231"/>
                  <a:pt x="230" y="231"/>
                </a:cubicBezTo>
                <a:cubicBezTo>
                  <a:pt x="232" y="233"/>
                  <a:pt x="232" y="238"/>
                  <a:pt x="230" y="241"/>
                </a:cubicBezTo>
                <a:close/>
                <a:moveTo>
                  <a:pt x="53" y="183"/>
                </a:moveTo>
                <a:cubicBezTo>
                  <a:pt x="53" y="192"/>
                  <a:pt x="53" y="206"/>
                  <a:pt x="53" y="223"/>
                </a:cubicBezTo>
                <a:cubicBezTo>
                  <a:pt x="50" y="214"/>
                  <a:pt x="47" y="204"/>
                  <a:pt x="44" y="196"/>
                </a:cubicBezTo>
                <a:lnTo>
                  <a:pt x="53" y="183"/>
                </a:lnTo>
                <a:close/>
                <a:moveTo>
                  <a:pt x="440" y="201"/>
                </a:moveTo>
                <a:cubicBezTo>
                  <a:pt x="409" y="273"/>
                  <a:pt x="409" y="273"/>
                  <a:pt x="409" y="273"/>
                </a:cubicBezTo>
                <a:cubicBezTo>
                  <a:pt x="408" y="276"/>
                  <a:pt x="404" y="277"/>
                  <a:pt x="400" y="276"/>
                </a:cubicBezTo>
                <a:cubicBezTo>
                  <a:pt x="396" y="274"/>
                  <a:pt x="394" y="271"/>
                  <a:pt x="394" y="267"/>
                </a:cubicBezTo>
                <a:cubicBezTo>
                  <a:pt x="394" y="267"/>
                  <a:pt x="394" y="267"/>
                  <a:pt x="394" y="267"/>
                </a:cubicBezTo>
                <a:cubicBezTo>
                  <a:pt x="395" y="265"/>
                  <a:pt x="396" y="262"/>
                  <a:pt x="398" y="257"/>
                </a:cubicBezTo>
                <a:cubicBezTo>
                  <a:pt x="399" y="255"/>
                  <a:pt x="399" y="254"/>
                  <a:pt x="400" y="252"/>
                </a:cubicBezTo>
                <a:cubicBezTo>
                  <a:pt x="400" y="252"/>
                  <a:pt x="400" y="252"/>
                  <a:pt x="400" y="252"/>
                </a:cubicBezTo>
                <a:cubicBezTo>
                  <a:pt x="402" y="246"/>
                  <a:pt x="404" y="239"/>
                  <a:pt x="407" y="232"/>
                </a:cubicBezTo>
                <a:cubicBezTo>
                  <a:pt x="413" y="215"/>
                  <a:pt x="419" y="197"/>
                  <a:pt x="419" y="197"/>
                </a:cubicBezTo>
                <a:cubicBezTo>
                  <a:pt x="419" y="195"/>
                  <a:pt x="419" y="194"/>
                  <a:pt x="418" y="193"/>
                </a:cubicBezTo>
                <a:cubicBezTo>
                  <a:pt x="399" y="166"/>
                  <a:pt x="399" y="166"/>
                  <a:pt x="399" y="166"/>
                </a:cubicBezTo>
                <a:cubicBezTo>
                  <a:pt x="397" y="165"/>
                  <a:pt x="395" y="164"/>
                  <a:pt x="393" y="165"/>
                </a:cubicBezTo>
                <a:cubicBezTo>
                  <a:pt x="391" y="165"/>
                  <a:pt x="390" y="167"/>
                  <a:pt x="390" y="169"/>
                </a:cubicBezTo>
                <a:cubicBezTo>
                  <a:pt x="390" y="169"/>
                  <a:pt x="390" y="197"/>
                  <a:pt x="391" y="249"/>
                </a:cubicBezTo>
                <a:cubicBezTo>
                  <a:pt x="388" y="258"/>
                  <a:pt x="386" y="263"/>
                  <a:pt x="386" y="264"/>
                </a:cubicBezTo>
                <a:cubicBezTo>
                  <a:pt x="386" y="265"/>
                  <a:pt x="385" y="265"/>
                  <a:pt x="385" y="265"/>
                </a:cubicBezTo>
                <a:cubicBezTo>
                  <a:pt x="384" y="271"/>
                  <a:pt x="386" y="277"/>
                  <a:pt x="391" y="281"/>
                </a:cubicBezTo>
                <a:cubicBezTo>
                  <a:pt x="391" y="318"/>
                  <a:pt x="392" y="357"/>
                  <a:pt x="392" y="386"/>
                </a:cubicBezTo>
                <a:cubicBezTo>
                  <a:pt x="392" y="401"/>
                  <a:pt x="392" y="413"/>
                  <a:pt x="392" y="422"/>
                </a:cubicBezTo>
                <a:cubicBezTo>
                  <a:pt x="392" y="429"/>
                  <a:pt x="392" y="433"/>
                  <a:pt x="392" y="436"/>
                </a:cubicBezTo>
                <a:cubicBezTo>
                  <a:pt x="392" y="436"/>
                  <a:pt x="392" y="436"/>
                  <a:pt x="392" y="436"/>
                </a:cubicBezTo>
                <a:cubicBezTo>
                  <a:pt x="392" y="441"/>
                  <a:pt x="387" y="445"/>
                  <a:pt x="381" y="444"/>
                </a:cubicBezTo>
                <a:cubicBezTo>
                  <a:pt x="375" y="444"/>
                  <a:pt x="370" y="440"/>
                  <a:pt x="369" y="435"/>
                </a:cubicBezTo>
                <a:cubicBezTo>
                  <a:pt x="357" y="281"/>
                  <a:pt x="357" y="281"/>
                  <a:pt x="357" y="281"/>
                </a:cubicBezTo>
                <a:cubicBezTo>
                  <a:pt x="357" y="279"/>
                  <a:pt x="355" y="277"/>
                  <a:pt x="353" y="277"/>
                </a:cubicBezTo>
                <a:cubicBezTo>
                  <a:pt x="350" y="277"/>
                  <a:pt x="348" y="279"/>
                  <a:pt x="348" y="281"/>
                </a:cubicBezTo>
                <a:cubicBezTo>
                  <a:pt x="336" y="435"/>
                  <a:pt x="336" y="435"/>
                  <a:pt x="336" y="435"/>
                </a:cubicBezTo>
                <a:cubicBezTo>
                  <a:pt x="336" y="440"/>
                  <a:pt x="331" y="444"/>
                  <a:pt x="325" y="444"/>
                </a:cubicBezTo>
                <a:cubicBezTo>
                  <a:pt x="319" y="445"/>
                  <a:pt x="313" y="441"/>
                  <a:pt x="313" y="436"/>
                </a:cubicBezTo>
                <a:cubicBezTo>
                  <a:pt x="313" y="436"/>
                  <a:pt x="313" y="436"/>
                  <a:pt x="313" y="436"/>
                </a:cubicBezTo>
                <a:cubicBezTo>
                  <a:pt x="313" y="433"/>
                  <a:pt x="313" y="430"/>
                  <a:pt x="313" y="424"/>
                </a:cubicBezTo>
                <a:cubicBezTo>
                  <a:pt x="313" y="416"/>
                  <a:pt x="314" y="405"/>
                  <a:pt x="314" y="392"/>
                </a:cubicBezTo>
                <a:cubicBezTo>
                  <a:pt x="315" y="365"/>
                  <a:pt x="316" y="329"/>
                  <a:pt x="317" y="293"/>
                </a:cubicBezTo>
                <a:cubicBezTo>
                  <a:pt x="318" y="253"/>
                  <a:pt x="319" y="213"/>
                  <a:pt x="320" y="185"/>
                </a:cubicBezTo>
                <a:cubicBezTo>
                  <a:pt x="320" y="185"/>
                  <a:pt x="320" y="185"/>
                  <a:pt x="320" y="185"/>
                </a:cubicBezTo>
                <a:cubicBezTo>
                  <a:pt x="320" y="164"/>
                  <a:pt x="320" y="150"/>
                  <a:pt x="320" y="150"/>
                </a:cubicBezTo>
                <a:cubicBezTo>
                  <a:pt x="321" y="148"/>
                  <a:pt x="318" y="145"/>
                  <a:pt x="316" y="145"/>
                </a:cubicBezTo>
                <a:cubicBezTo>
                  <a:pt x="316" y="145"/>
                  <a:pt x="316" y="145"/>
                  <a:pt x="316" y="145"/>
                </a:cubicBezTo>
                <a:cubicBezTo>
                  <a:pt x="313" y="145"/>
                  <a:pt x="311" y="147"/>
                  <a:pt x="311" y="150"/>
                </a:cubicBezTo>
                <a:cubicBezTo>
                  <a:pt x="311" y="160"/>
                  <a:pt x="310" y="171"/>
                  <a:pt x="310" y="183"/>
                </a:cubicBezTo>
                <a:cubicBezTo>
                  <a:pt x="290" y="211"/>
                  <a:pt x="290" y="211"/>
                  <a:pt x="290" y="211"/>
                </a:cubicBezTo>
                <a:cubicBezTo>
                  <a:pt x="241" y="239"/>
                  <a:pt x="241" y="239"/>
                  <a:pt x="241" y="239"/>
                </a:cubicBezTo>
                <a:cubicBezTo>
                  <a:pt x="242" y="233"/>
                  <a:pt x="240" y="228"/>
                  <a:pt x="236" y="224"/>
                </a:cubicBezTo>
                <a:cubicBezTo>
                  <a:pt x="236" y="224"/>
                  <a:pt x="236" y="224"/>
                  <a:pt x="236" y="223"/>
                </a:cubicBezTo>
                <a:cubicBezTo>
                  <a:pt x="235" y="223"/>
                  <a:pt x="235" y="223"/>
                  <a:pt x="234" y="222"/>
                </a:cubicBezTo>
                <a:cubicBezTo>
                  <a:pt x="249" y="211"/>
                  <a:pt x="274" y="192"/>
                  <a:pt x="274" y="192"/>
                </a:cubicBezTo>
                <a:cubicBezTo>
                  <a:pt x="275" y="192"/>
                  <a:pt x="275" y="191"/>
                  <a:pt x="276" y="191"/>
                </a:cubicBezTo>
                <a:cubicBezTo>
                  <a:pt x="276" y="190"/>
                  <a:pt x="304" y="141"/>
                  <a:pt x="312" y="127"/>
                </a:cubicBezTo>
                <a:cubicBezTo>
                  <a:pt x="313" y="126"/>
                  <a:pt x="313" y="126"/>
                  <a:pt x="313" y="126"/>
                </a:cubicBezTo>
                <a:cubicBezTo>
                  <a:pt x="317" y="118"/>
                  <a:pt x="324" y="105"/>
                  <a:pt x="356" y="105"/>
                </a:cubicBezTo>
                <a:cubicBezTo>
                  <a:pt x="356" y="105"/>
                  <a:pt x="356" y="105"/>
                  <a:pt x="356" y="105"/>
                </a:cubicBezTo>
                <a:cubicBezTo>
                  <a:pt x="390" y="105"/>
                  <a:pt x="395" y="112"/>
                  <a:pt x="406" y="128"/>
                </a:cubicBezTo>
                <a:cubicBezTo>
                  <a:pt x="440" y="182"/>
                  <a:pt x="440" y="182"/>
                  <a:pt x="440" y="182"/>
                </a:cubicBezTo>
                <a:cubicBezTo>
                  <a:pt x="443" y="188"/>
                  <a:pt x="443" y="194"/>
                  <a:pt x="440" y="201"/>
                </a:cubicBezTo>
                <a:close/>
                <a:moveTo>
                  <a:pt x="400" y="183"/>
                </a:moveTo>
                <a:cubicBezTo>
                  <a:pt x="409" y="196"/>
                  <a:pt x="409" y="196"/>
                  <a:pt x="409" y="196"/>
                </a:cubicBezTo>
                <a:cubicBezTo>
                  <a:pt x="406" y="204"/>
                  <a:pt x="403" y="214"/>
                  <a:pt x="400" y="223"/>
                </a:cubicBezTo>
                <a:cubicBezTo>
                  <a:pt x="400" y="206"/>
                  <a:pt x="400" y="192"/>
                  <a:pt x="400" y="183"/>
                </a:cubicBezTo>
                <a:close/>
                <a:moveTo>
                  <a:pt x="99" y="86"/>
                </a:moveTo>
                <a:cubicBezTo>
                  <a:pt x="122" y="86"/>
                  <a:pt x="142" y="67"/>
                  <a:pt x="142" y="43"/>
                </a:cubicBezTo>
                <a:cubicBezTo>
                  <a:pt x="142" y="19"/>
                  <a:pt x="122" y="0"/>
                  <a:pt x="99" y="0"/>
                </a:cubicBezTo>
                <a:cubicBezTo>
                  <a:pt x="75" y="0"/>
                  <a:pt x="55" y="19"/>
                  <a:pt x="55" y="43"/>
                </a:cubicBezTo>
                <a:cubicBezTo>
                  <a:pt x="55" y="67"/>
                  <a:pt x="75" y="86"/>
                  <a:pt x="99" y="86"/>
                </a:cubicBezTo>
                <a:close/>
                <a:moveTo>
                  <a:pt x="99" y="9"/>
                </a:moveTo>
                <a:cubicBezTo>
                  <a:pt x="117" y="9"/>
                  <a:pt x="132" y="24"/>
                  <a:pt x="132" y="43"/>
                </a:cubicBezTo>
                <a:cubicBezTo>
                  <a:pt x="132" y="62"/>
                  <a:pt x="117" y="77"/>
                  <a:pt x="99" y="77"/>
                </a:cubicBezTo>
                <a:cubicBezTo>
                  <a:pt x="80" y="77"/>
                  <a:pt x="65" y="62"/>
                  <a:pt x="65" y="43"/>
                </a:cubicBezTo>
                <a:cubicBezTo>
                  <a:pt x="65" y="24"/>
                  <a:pt x="80" y="9"/>
                  <a:pt x="99" y="9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7" name="Oval 73"/>
          <p:cNvSpPr>
            <a:spLocks noChangeArrowheads="1"/>
          </p:cNvSpPr>
          <p:nvPr/>
        </p:nvSpPr>
        <p:spPr bwMode="auto">
          <a:xfrm>
            <a:off x="2298420" y="2799772"/>
            <a:ext cx="1097280" cy="1097280"/>
          </a:xfrm>
          <a:prstGeom prst="ellipse">
            <a:avLst/>
          </a:prstGeom>
          <a:noFill/>
          <a:ln w="12700">
            <a:solidFill>
              <a:schemeClr val="accent6"/>
            </a:solidFill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8" name="Freeform 107"/>
          <p:cNvSpPr>
            <a:spLocks noEditPoints="1"/>
          </p:cNvSpPr>
          <p:nvPr/>
        </p:nvSpPr>
        <p:spPr bwMode="auto">
          <a:xfrm>
            <a:off x="2534704" y="3036305"/>
            <a:ext cx="629322" cy="625369"/>
          </a:xfrm>
          <a:custGeom>
            <a:avLst/>
            <a:gdLst>
              <a:gd name="T0" fmla="*/ 591 w 610"/>
              <a:gd name="T1" fmla="*/ 523 h 606"/>
              <a:gd name="T2" fmla="*/ 463 w 610"/>
              <a:gd name="T3" fmla="*/ 395 h 606"/>
              <a:gd name="T4" fmla="*/ 432 w 610"/>
              <a:gd name="T5" fmla="*/ 74 h 606"/>
              <a:gd name="T6" fmla="*/ 253 w 610"/>
              <a:gd name="T7" fmla="*/ 0 h 606"/>
              <a:gd name="T8" fmla="*/ 74 w 610"/>
              <a:gd name="T9" fmla="*/ 74 h 606"/>
              <a:gd name="T10" fmla="*/ 0 w 610"/>
              <a:gd name="T11" fmla="*/ 253 h 606"/>
              <a:gd name="T12" fmla="*/ 74 w 610"/>
              <a:gd name="T13" fmla="*/ 433 h 606"/>
              <a:gd name="T14" fmla="*/ 253 w 610"/>
              <a:gd name="T15" fmla="*/ 507 h 606"/>
              <a:gd name="T16" fmla="*/ 395 w 610"/>
              <a:gd name="T17" fmla="*/ 464 h 606"/>
              <a:gd name="T18" fmla="*/ 522 w 610"/>
              <a:gd name="T19" fmla="*/ 591 h 606"/>
              <a:gd name="T20" fmla="*/ 557 w 610"/>
              <a:gd name="T21" fmla="*/ 606 h 606"/>
              <a:gd name="T22" fmla="*/ 591 w 610"/>
              <a:gd name="T23" fmla="*/ 591 h 606"/>
              <a:gd name="T24" fmla="*/ 591 w 610"/>
              <a:gd name="T25" fmla="*/ 523 h 606"/>
              <a:gd name="T26" fmla="*/ 84 w 610"/>
              <a:gd name="T27" fmla="*/ 423 h 606"/>
              <a:gd name="T28" fmla="*/ 14 w 610"/>
              <a:gd name="T29" fmla="*/ 253 h 606"/>
              <a:gd name="T30" fmla="*/ 84 w 610"/>
              <a:gd name="T31" fmla="*/ 84 h 606"/>
              <a:gd name="T32" fmla="*/ 253 w 610"/>
              <a:gd name="T33" fmla="*/ 14 h 606"/>
              <a:gd name="T34" fmla="*/ 422 w 610"/>
              <a:gd name="T35" fmla="*/ 84 h 606"/>
              <a:gd name="T36" fmla="*/ 449 w 610"/>
              <a:gd name="T37" fmla="*/ 391 h 606"/>
              <a:gd name="T38" fmla="*/ 448 w 610"/>
              <a:gd name="T39" fmla="*/ 392 h 606"/>
              <a:gd name="T40" fmla="*/ 422 w 610"/>
              <a:gd name="T41" fmla="*/ 423 h 606"/>
              <a:gd name="T42" fmla="*/ 392 w 610"/>
              <a:gd name="T43" fmla="*/ 448 h 606"/>
              <a:gd name="T44" fmla="*/ 391 w 610"/>
              <a:gd name="T45" fmla="*/ 449 h 606"/>
              <a:gd name="T46" fmla="*/ 253 w 610"/>
              <a:gd name="T47" fmla="*/ 493 h 606"/>
              <a:gd name="T48" fmla="*/ 84 w 610"/>
              <a:gd name="T49" fmla="*/ 423 h 606"/>
              <a:gd name="T50" fmla="*/ 581 w 610"/>
              <a:gd name="T51" fmla="*/ 581 h 606"/>
              <a:gd name="T52" fmla="*/ 532 w 610"/>
              <a:gd name="T53" fmla="*/ 581 h 606"/>
              <a:gd name="T54" fmla="*/ 406 w 610"/>
              <a:gd name="T55" fmla="*/ 455 h 606"/>
              <a:gd name="T56" fmla="*/ 432 w 610"/>
              <a:gd name="T57" fmla="*/ 433 h 606"/>
              <a:gd name="T58" fmla="*/ 455 w 610"/>
              <a:gd name="T59" fmla="*/ 406 h 606"/>
              <a:gd name="T60" fmla="*/ 581 w 610"/>
              <a:gd name="T61" fmla="*/ 533 h 606"/>
              <a:gd name="T62" fmla="*/ 581 w 610"/>
              <a:gd name="T63" fmla="*/ 581 h 60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610" h="606">
                <a:moveTo>
                  <a:pt x="591" y="523"/>
                </a:moveTo>
                <a:cubicBezTo>
                  <a:pt x="463" y="395"/>
                  <a:pt x="463" y="395"/>
                  <a:pt x="463" y="395"/>
                </a:cubicBezTo>
                <a:cubicBezTo>
                  <a:pt x="530" y="296"/>
                  <a:pt x="519" y="161"/>
                  <a:pt x="432" y="74"/>
                </a:cubicBezTo>
                <a:cubicBezTo>
                  <a:pt x="384" y="26"/>
                  <a:pt x="321" y="0"/>
                  <a:pt x="253" y="0"/>
                </a:cubicBezTo>
                <a:cubicBezTo>
                  <a:pt x="185" y="0"/>
                  <a:pt x="122" y="26"/>
                  <a:pt x="74" y="74"/>
                </a:cubicBezTo>
                <a:cubicBezTo>
                  <a:pt x="26" y="122"/>
                  <a:pt x="0" y="186"/>
                  <a:pt x="0" y="253"/>
                </a:cubicBezTo>
                <a:cubicBezTo>
                  <a:pt x="0" y="321"/>
                  <a:pt x="26" y="385"/>
                  <a:pt x="74" y="433"/>
                </a:cubicBezTo>
                <a:cubicBezTo>
                  <a:pt x="122" y="480"/>
                  <a:pt x="185" y="507"/>
                  <a:pt x="253" y="507"/>
                </a:cubicBezTo>
                <a:cubicBezTo>
                  <a:pt x="304" y="507"/>
                  <a:pt x="353" y="492"/>
                  <a:pt x="395" y="464"/>
                </a:cubicBezTo>
                <a:cubicBezTo>
                  <a:pt x="522" y="591"/>
                  <a:pt x="522" y="591"/>
                  <a:pt x="522" y="591"/>
                </a:cubicBezTo>
                <a:cubicBezTo>
                  <a:pt x="532" y="601"/>
                  <a:pt x="544" y="606"/>
                  <a:pt x="557" y="606"/>
                </a:cubicBezTo>
                <a:cubicBezTo>
                  <a:pt x="569" y="606"/>
                  <a:pt x="582" y="601"/>
                  <a:pt x="591" y="591"/>
                </a:cubicBezTo>
                <a:cubicBezTo>
                  <a:pt x="610" y="572"/>
                  <a:pt x="610" y="542"/>
                  <a:pt x="591" y="523"/>
                </a:cubicBezTo>
                <a:close/>
                <a:moveTo>
                  <a:pt x="84" y="423"/>
                </a:moveTo>
                <a:cubicBezTo>
                  <a:pt x="39" y="377"/>
                  <a:pt x="14" y="317"/>
                  <a:pt x="14" y="253"/>
                </a:cubicBezTo>
                <a:cubicBezTo>
                  <a:pt x="14" y="189"/>
                  <a:pt x="39" y="129"/>
                  <a:pt x="84" y="84"/>
                </a:cubicBezTo>
                <a:cubicBezTo>
                  <a:pt x="129" y="39"/>
                  <a:pt x="189" y="14"/>
                  <a:pt x="253" y="14"/>
                </a:cubicBezTo>
                <a:cubicBezTo>
                  <a:pt x="317" y="14"/>
                  <a:pt x="377" y="39"/>
                  <a:pt x="422" y="84"/>
                </a:cubicBezTo>
                <a:cubicBezTo>
                  <a:pt x="506" y="168"/>
                  <a:pt x="514" y="298"/>
                  <a:pt x="449" y="391"/>
                </a:cubicBezTo>
                <a:cubicBezTo>
                  <a:pt x="448" y="392"/>
                  <a:pt x="448" y="392"/>
                  <a:pt x="448" y="392"/>
                </a:cubicBezTo>
                <a:cubicBezTo>
                  <a:pt x="440" y="403"/>
                  <a:pt x="432" y="413"/>
                  <a:pt x="422" y="423"/>
                </a:cubicBezTo>
                <a:cubicBezTo>
                  <a:pt x="413" y="432"/>
                  <a:pt x="403" y="441"/>
                  <a:pt x="392" y="448"/>
                </a:cubicBezTo>
                <a:cubicBezTo>
                  <a:pt x="392" y="448"/>
                  <a:pt x="391" y="449"/>
                  <a:pt x="391" y="449"/>
                </a:cubicBezTo>
                <a:cubicBezTo>
                  <a:pt x="351" y="477"/>
                  <a:pt x="303" y="493"/>
                  <a:pt x="253" y="493"/>
                </a:cubicBezTo>
                <a:cubicBezTo>
                  <a:pt x="189" y="493"/>
                  <a:pt x="129" y="468"/>
                  <a:pt x="84" y="423"/>
                </a:cubicBezTo>
                <a:close/>
                <a:moveTo>
                  <a:pt x="581" y="581"/>
                </a:moveTo>
                <a:cubicBezTo>
                  <a:pt x="568" y="595"/>
                  <a:pt x="546" y="595"/>
                  <a:pt x="532" y="581"/>
                </a:cubicBezTo>
                <a:cubicBezTo>
                  <a:pt x="406" y="455"/>
                  <a:pt x="406" y="455"/>
                  <a:pt x="406" y="455"/>
                </a:cubicBezTo>
                <a:cubicBezTo>
                  <a:pt x="415" y="448"/>
                  <a:pt x="424" y="441"/>
                  <a:pt x="432" y="433"/>
                </a:cubicBezTo>
                <a:cubicBezTo>
                  <a:pt x="440" y="424"/>
                  <a:pt x="448" y="415"/>
                  <a:pt x="455" y="406"/>
                </a:cubicBezTo>
                <a:cubicBezTo>
                  <a:pt x="581" y="533"/>
                  <a:pt x="581" y="533"/>
                  <a:pt x="581" y="533"/>
                </a:cubicBezTo>
                <a:cubicBezTo>
                  <a:pt x="595" y="546"/>
                  <a:pt x="595" y="568"/>
                  <a:pt x="581" y="58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480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61111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 p14:presetBounceEnd="61111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 p14:presetBounceEnd="61111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1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 p14:presetBounceEnd="61111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1111">
                                          <p:cBhvr additive="base">
                                            <p:cTn id="19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1111">
                                          <p:cBhvr additive="base">
                                            <p:cTn id="20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0" grpId="0"/>
          <p:bldP spid="21" grpId="0"/>
          <p:bldP spid="60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90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fill="hold" nodeType="withEffect">
                                      <p:stCondLst>
                                        <p:cond delay="10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fill="hold" nodeType="withEffect">
                                      <p:stCondLst>
                                        <p:cond delay="20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fill="hold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12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4" presetID="10" presetClass="entr" presetSubtype="0" fill="hold" grpId="0" nodeType="withEffect">
                                      <p:stCondLst>
                                        <p:cond delay="700"/>
                                      </p:stCondLst>
                                      <p:childTnLst>
                                        <p:set>
                                          <p:cBhvr>
                                            <p:cTn id="2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10" presetClass="entr" presetSubtype="0" fill="hold" grpId="0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29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22" presetClass="entr" presetSubtype="4" fill="hold" nodeType="withEffect">
                                      <p:stCondLst>
                                        <p:cond delay="90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2" dur="2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3" presetID="22" presetClass="entr" presetSubtype="4" fill="hold" nodeType="withEffect">
                                      <p:stCondLst>
                                        <p:cond delay="110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5" dur="2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6" presetID="22" presetClass="entr" presetSubtype="4" fill="hold" nodeType="withEffect">
                                      <p:stCondLst>
                                        <p:cond delay="130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38" dur="2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9" presetID="22" presetClass="entr" presetSubtype="4" fill="hold" nodeType="withEffect">
                                      <p:stCondLst>
                                        <p:cond delay="150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41" dur="2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10" presetClass="entr" presetSubtype="0" fill="hold" grpId="0" nodeType="withEffect">
                                      <p:stCondLst>
                                        <p:cond delay="30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4" dur="500"/>
                                            <p:tgtEl>
                                              <p:spTgt spid="6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8" grpId="0"/>
          <p:bldP spid="20" grpId="0"/>
          <p:bldP spid="21" grpId="0"/>
          <p:bldP spid="60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73681" y="2162985"/>
            <a:ext cx="2178403" cy="47392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85156" y="2678724"/>
            <a:ext cx="1410644" cy="60626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80078" y="396626"/>
            <a:ext cx="1516522" cy="1232174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460298" y="3968233"/>
            <a:ext cx="3117846" cy="927337"/>
            <a:chOff x="1030288" y="3184525"/>
            <a:chExt cx="1922463" cy="815975"/>
          </a:xfrm>
        </p:grpSpPr>
        <p:sp>
          <p:nvSpPr>
            <p:cNvPr id="10" name="Freeform 5"/>
            <p:cNvSpPr>
              <a:spLocks/>
            </p:cNvSpPr>
            <p:nvPr/>
          </p:nvSpPr>
          <p:spPr bwMode="auto">
            <a:xfrm>
              <a:off x="1030288" y="3184525"/>
              <a:ext cx="1922463" cy="650875"/>
            </a:xfrm>
            <a:custGeom>
              <a:avLst/>
              <a:gdLst>
                <a:gd name="T0" fmla="*/ 1211 w 1211"/>
                <a:gd name="T1" fmla="*/ 0 h 410"/>
                <a:gd name="T2" fmla="*/ 1035 w 1211"/>
                <a:gd name="T3" fmla="*/ 410 h 410"/>
                <a:gd name="T4" fmla="*/ 0 w 1211"/>
                <a:gd name="T5" fmla="*/ 410 h 410"/>
                <a:gd name="T6" fmla="*/ 329 w 1211"/>
                <a:gd name="T7" fmla="*/ 0 h 410"/>
                <a:gd name="T8" fmla="*/ 1211 w 1211"/>
                <a:gd name="T9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1" h="410">
                  <a:moveTo>
                    <a:pt x="1211" y="0"/>
                  </a:moveTo>
                  <a:lnTo>
                    <a:pt x="1035" y="410"/>
                  </a:lnTo>
                  <a:lnTo>
                    <a:pt x="0" y="410"/>
                  </a:lnTo>
                  <a:lnTo>
                    <a:pt x="329" y="0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B6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1" name="Rectangle 6"/>
            <p:cNvSpPr>
              <a:spLocks noChangeArrowheads="1"/>
            </p:cNvSpPr>
            <p:nvPr/>
          </p:nvSpPr>
          <p:spPr bwMode="auto">
            <a:xfrm>
              <a:off x="1030288" y="3835400"/>
              <a:ext cx="1643063" cy="165100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2" name="Freeform 7"/>
            <p:cNvSpPr>
              <a:spLocks/>
            </p:cNvSpPr>
            <p:nvPr/>
          </p:nvSpPr>
          <p:spPr bwMode="auto">
            <a:xfrm>
              <a:off x="2673351" y="3184525"/>
              <a:ext cx="279400" cy="815975"/>
            </a:xfrm>
            <a:custGeom>
              <a:avLst/>
              <a:gdLst>
                <a:gd name="T0" fmla="*/ 0 w 176"/>
                <a:gd name="T1" fmla="*/ 410 h 514"/>
                <a:gd name="T2" fmla="*/ 0 w 176"/>
                <a:gd name="T3" fmla="*/ 514 h 514"/>
                <a:gd name="T4" fmla="*/ 176 w 176"/>
                <a:gd name="T5" fmla="*/ 99 h 514"/>
                <a:gd name="T6" fmla="*/ 176 w 176"/>
                <a:gd name="T7" fmla="*/ 0 h 514"/>
                <a:gd name="T8" fmla="*/ 0 w 176"/>
                <a:gd name="T9" fmla="*/ 4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514">
                  <a:moveTo>
                    <a:pt x="0" y="410"/>
                  </a:moveTo>
                  <a:lnTo>
                    <a:pt x="0" y="514"/>
                  </a:lnTo>
                  <a:lnTo>
                    <a:pt x="176" y="99"/>
                  </a:lnTo>
                  <a:lnTo>
                    <a:pt x="176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2135560" y="3420553"/>
            <a:ext cx="3102502" cy="922774"/>
            <a:chOff x="1030288" y="3184525"/>
            <a:chExt cx="1922463" cy="815975"/>
          </a:xfrm>
        </p:grpSpPr>
        <p:sp>
          <p:nvSpPr>
            <p:cNvPr id="15" name="Freeform 5"/>
            <p:cNvSpPr>
              <a:spLocks/>
            </p:cNvSpPr>
            <p:nvPr/>
          </p:nvSpPr>
          <p:spPr bwMode="auto">
            <a:xfrm>
              <a:off x="1030288" y="3184525"/>
              <a:ext cx="1922463" cy="650875"/>
            </a:xfrm>
            <a:custGeom>
              <a:avLst/>
              <a:gdLst>
                <a:gd name="T0" fmla="*/ 1211 w 1211"/>
                <a:gd name="T1" fmla="*/ 0 h 410"/>
                <a:gd name="T2" fmla="*/ 1035 w 1211"/>
                <a:gd name="T3" fmla="*/ 410 h 410"/>
                <a:gd name="T4" fmla="*/ 0 w 1211"/>
                <a:gd name="T5" fmla="*/ 410 h 410"/>
                <a:gd name="T6" fmla="*/ 329 w 1211"/>
                <a:gd name="T7" fmla="*/ 0 h 410"/>
                <a:gd name="T8" fmla="*/ 1211 w 1211"/>
                <a:gd name="T9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1" h="410">
                  <a:moveTo>
                    <a:pt x="1211" y="0"/>
                  </a:moveTo>
                  <a:lnTo>
                    <a:pt x="1035" y="410"/>
                  </a:lnTo>
                  <a:lnTo>
                    <a:pt x="0" y="410"/>
                  </a:lnTo>
                  <a:lnTo>
                    <a:pt x="329" y="0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B6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6" name="Rectangle 6"/>
            <p:cNvSpPr>
              <a:spLocks noChangeArrowheads="1"/>
            </p:cNvSpPr>
            <p:nvPr/>
          </p:nvSpPr>
          <p:spPr bwMode="auto">
            <a:xfrm>
              <a:off x="1030288" y="3835400"/>
              <a:ext cx="1643063" cy="165100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17" name="Freeform 7"/>
            <p:cNvSpPr>
              <a:spLocks/>
            </p:cNvSpPr>
            <p:nvPr/>
          </p:nvSpPr>
          <p:spPr bwMode="auto">
            <a:xfrm>
              <a:off x="2673351" y="3184525"/>
              <a:ext cx="279400" cy="815975"/>
            </a:xfrm>
            <a:custGeom>
              <a:avLst/>
              <a:gdLst>
                <a:gd name="T0" fmla="*/ 0 w 176"/>
                <a:gd name="T1" fmla="*/ 410 h 514"/>
                <a:gd name="T2" fmla="*/ 0 w 176"/>
                <a:gd name="T3" fmla="*/ 514 h 514"/>
                <a:gd name="T4" fmla="*/ 176 w 176"/>
                <a:gd name="T5" fmla="*/ 99 h 514"/>
                <a:gd name="T6" fmla="*/ 176 w 176"/>
                <a:gd name="T7" fmla="*/ 0 h 514"/>
                <a:gd name="T8" fmla="*/ 0 w 176"/>
                <a:gd name="T9" fmla="*/ 4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514">
                  <a:moveTo>
                    <a:pt x="0" y="410"/>
                  </a:moveTo>
                  <a:lnTo>
                    <a:pt x="0" y="514"/>
                  </a:lnTo>
                  <a:lnTo>
                    <a:pt x="176" y="99"/>
                  </a:lnTo>
                  <a:lnTo>
                    <a:pt x="176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403812" y="2843918"/>
            <a:ext cx="2903084" cy="863461"/>
            <a:chOff x="1030288" y="3184525"/>
            <a:chExt cx="1922463" cy="815975"/>
          </a:xfrm>
        </p:grpSpPr>
        <p:sp>
          <p:nvSpPr>
            <p:cNvPr id="27" name="Freeform 5"/>
            <p:cNvSpPr>
              <a:spLocks/>
            </p:cNvSpPr>
            <p:nvPr/>
          </p:nvSpPr>
          <p:spPr bwMode="auto">
            <a:xfrm>
              <a:off x="1030288" y="3184525"/>
              <a:ext cx="1922463" cy="650875"/>
            </a:xfrm>
            <a:custGeom>
              <a:avLst/>
              <a:gdLst>
                <a:gd name="T0" fmla="*/ 1211 w 1211"/>
                <a:gd name="T1" fmla="*/ 0 h 410"/>
                <a:gd name="T2" fmla="*/ 1035 w 1211"/>
                <a:gd name="T3" fmla="*/ 410 h 410"/>
                <a:gd name="T4" fmla="*/ 0 w 1211"/>
                <a:gd name="T5" fmla="*/ 410 h 410"/>
                <a:gd name="T6" fmla="*/ 329 w 1211"/>
                <a:gd name="T7" fmla="*/ 0 h 410"/>
                <a:gd name="T8" fmla="*/ 1211 w 1211"/>
                <a:gd name="T9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1" h="410">
                  <a:moveTo>
                    <a:pt x="1211" y="0"/>
                  </a:moveTo>
                  <a:lnTo>
                    <a:pt x="1035" y="410"/>
                  </a:lnTo>
                  <a:lnTo>
                    <a:pt x="0" y="410"/>
                  </a:lnTo>
                  <a:lnTo>
                    <a:pt x="329" y="0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B6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8" name="Rectangle 6"/>
            <p:cNvSpPr>
              <a:spLocks noChangeArrowheads="1"/>
            </p:cNvSpPr>
            <p:nvPr/>
          </p:nvSpPr>
          <p:spPr bwMode="auto">
            <a:xfrm>
              <a:off x="1030288" y="3835400"/>
              <a:ext cx="1643063" cy="165100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9" name="Freeform 7"/>
            <p:cNvSpPr>
              <a:spLocks/>
            </p:cNvSpPr>
            <p:nvPr/>
          </p:nvSpPr>
          <p:spPr bwMode="auto">
            <a:xfrm>
              <a:off x="2673351" y="3184525"/>
              <a:ext cx="279400" cy="815975"/>
            </a:xfrm>
            <a:custGeom>
              <a:avLst/>
              <a:gdLst>
                <a:gd name="T0" fmla="*/ 0 w 176"/>
                <a:gd name="T1" fmla="*/ 410 h 514"/>
                <a:gd name="T2" fmla="*/ 0 w 176"/>
                <a:gd name="T3" fmla="*/ 514 h 514"/>
                <a:gd name="T4" fmla="*/ 176 w 176"/>
                <a:gd name="T5" fmla="*/ 99 h 514"/>
                <a:gd name="T6" fmla="*/ 176 w 176"/>
                <a:gd name="T7" fmla="*/ 0 h 514"/>
                <a:gd name="T8" fmla="*/ 0 w 176"/>
                <a:gd name="T9" fmla="*/ 4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514">
                  <a:moveTo>
                    <a:pt x="0" y="410"/>
                  </a:moveTo>
                  <a:lnTo>
                    <a:pt x="0" y="514"/>
                  </a:lnTo>
                  <a:lnTo>
                    <a:pt x="176" y="99"/>
                  </a:lnTo>
                  <a:lnTo>
                    <a:pt x="176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22" name="Group 21"/>
          <p:cNvGrpSpPr/>
          <p:nvPr/>
        </p:nvGrpSpPr>
        <p:grpSpPr>
          <a:xfrm>
            <a:off x="6528048" y="2196218"/>
            <a:ext cx="3342451" cy="994141"/>
            <a:chOff x="1030288" y="3184525"/>
            <a:chExt cx="1922463" cy="815975"/>
          </a:xfrm>
        </p:grpSpPr>
        <p:sp>
          <p:nvSpPr>
            <p:cNvPr id="23" name="Freeform 5"/>
            <p:cNvSpPr>
              <a:spLocks/>
            </p:cNvSpPr>
            <p:nvPr/>
          </p:nvSpPr>
          <p:spPr bwMode="auto">
            <a:xfrm>
              <a:off x="1030288" y="3184525"/>
              <a:ext cx="1922463" cy="650875"/>
            </a:xfrm>
            <a:custGeom>
              <a:avLst/>
              <a:gdLst>
                <a:gd name="T0" fmla="*/ 1211 w 1211"/>
                <a:gd name="T1" fmla="*/ 0 h 410"/>
                <a:gd name="T2" fmla="*/ 1035 w 1211"/>
                <a:gd name="T3" fmla="*/ 410 h 410"/>
                <a:gd name="T4" fmla="*/ 0 w 1211"/>
                <a:gd name="T5" fmla="*/ 410 h 410"/>
                <a:gd name="T6" fmla="*/ 329 w 1211"/>
                <a:gd name="T7" fmla="*/ 0 h 410"/>
                <a:gd name="T8" fmla="*/ 1211 w 1211"/>
                <a:gd name="T9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1" h="410">
                  <a:moveTo>
                    <a:pt x="1211" y="0"/>
                  </a:moveTo>
                  <a:lnTo>
                    <a:pt x="1035" y="410"/>
                  </a:lnTo>
                  <a:lnTo>
                    <a:pt x="0" y="410"/>
                  </a:lnTo>
                  <a:lnTo>
                    <a:pt x="329" y="0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B6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4" name="Rectangle 6"/>
            <p:cNvSpPr>
              <a:spLocks noChangeArrowheads="1"/>
            </p:cNvSpPr>
            <p:nvPr/>
          </p:nvSpPr>
          <p:spPr bwMode="auto">
            <a:xfrm>
              <a:off x="1030288" y="3835400"/>
              <a:ext cx="1643063" cy="165100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5" name="Freeform 7"/>
            <p:cNvSpPr>
              <a:spLocks/>
            </p:cNvSpPr>
            <p:nvPr/>
          </p:nvSpPr>
          <p:spPr bwMode="auto">
            <a:xfrm>
              <a:off x="2673351" y="3184525"/>
              <a:ext cx="279400" cy="815975"/>
            </a:xfrm>
            <a:custGeom>
              <a:avLst/>
              <a:gdLst>
                <a:gd name="T0" fmla="*/ 0 w 176"/>
                <a:gd name="T1" fmla="*/ 410 h 514"/>
                <a:gd name="T2" fmla="*/ 0 w 176"/>
                <a:gd name="T3" fmla="*/ 514 h 514"/>
                <a:gd name="T4" fmla="*/ 176 w 176"/>
                <a:gd name="T5" fmla="*/ 99 h 514"/>
                <a:gd name="T6" fmla="*/ 176 w 176"/>
                <a:gd name="T7" fmla="*/ 0 h 514"/>
                <a:gd name="T8" fmla="*/ 0 w 176"/>
                <a:gd name="T9" fmla="*/ 4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514">
                  <a:moveTo>
                    <a:pt x="0" y="410"/>
                  </a:moveTo>
                  <a:lnTo>
                    <a:pt x="0" y="514"/>
                  </a:lnTo>
                  <a:lnTo>
                    <a:pt x="176" y="99"/>
                  </a:lnTo>
                  <a:lnTo>
                    <a:pt x="176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8976320" y="1596948"/>
            <a:ext cx="2877297" cy="855791"/>
            <a:chOff x="1030288" y="3184525"/>
            <a:chExt cx="1922463" cy="815975"/>
          </a:xfrm>
        </p:grpSpPr>
        <p:sp>
          <p:nvSpPr>
            <p:cNvPr id="19" name="Freeform 5"/>
            <p:cNvSpPr>
              <a:spLocks/>
            </p:cNvSpPr>
            <p:nvPr/>
          </p:nvSpPr>
          <p:spPr bwMode="auto">
            <a:xfrm>
              <a:off x="1030288" y="3184525"/>
              <a:ext cx="1922463" cy="650875"/>
            </a:xfrm>
            <a:custGeom>
              <a:avLst/>
              <a:gdLst>
                <a:gd name="T0" fmla="*/ 1211 w 1211"/>
                <a:gd name="T1" fmla="*/ 0 h 410"/>
                <a:gd name="T2" fmla="*/ 1035 w 1211"/>
                <a:gd name="T3" fmla="*/ 410 h 410"/>
                <a:gd name="T4" fmla="*/ 0 w 1211"/>
                <a:gd name="T5" fmla="*/ 410 h 410"/>
                <a:gd name="T6" fmla="*/ 329 w 1211"/>
                <a:gd name="T7" fmla="*/ 0 h 410"/>
                <a:gd name="T8" fmla="*/ 1211 w 1211"/>
                <a:gd name="T9" fmla="*/ 0 h 4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11" h="410">
                  <a:moveTo>
                    <a:pt x="1211" y="0"/>
                  </a:moveTo>
                  <a:lnTo>
                    <a:pt x="1035" y="410"/>
                  </a:lnTo>
                  <a:lnTo>
                    <a:pt x="0" y="410"/>
                  </a:lnTo>
                  <a:lnTo>
                    <a:pt x="329" y="0"/>
                  </a:lnTo>
                  <a:lnTo>
                    <a:pt x="1211" y="0"/>
                  </a:lnTo>
                  <a:close/>
                </a:path>
              </a:pathLst>
            </a:custGeom>
            <a:solidFill>
              <a:srgbClr val="B6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0" name="Rectangle 6"/>
            <p:cNvSpPr>
              <a:spLocks noChangeArrowheads="1"/>
            </p:cNvSpPr>
            <p:nvPr/>
          </p:nvSpPr>
          <p:spPr bwMode="auto">
            <a:xfrm>
              <a:off x="1030288" y="3835400"/>
              <a:ext cx="1643063" cy="165100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  <p:sp>
          <p:nvSpPr>
            <p:cNvPr id="21" name="Freeform 7"/>
            <p:cNvSpPr>
              <a:spLocks/>
            </p:cNvSpPr>
            <p:nvPr/>
          </p:nvSpPr>
          <p:spPr bwMode="auto">
            <a:xfrm>
              <a:off x="2673351" y="3184525"/>
              <a:ext cx="279400" cy="815975"/>
            </a:xfrm>
            <a:custGeom>
              <a:avLst/>
              <a:gdLst>
                <a:gd name="T0" fmla="*/ 0 w 176"/>
                <a:gd name="T1" fmla="*/ 410 h 514"/>
                <a:gd name="T2" fmla="*/ 0 w 176"/>
                <a:gd name="T3" fmla="*/ 514 h 514"/>
                <a:gd name="T4" fmla="*/ 176 w 176"/>
                <a:gd name="T5" fmla="*/ 99 h 514"/>
                <a:gd name="T6" fmla="*/ 176 w 176"/>
                <a:gd name="T7" fmla="*/ 0 h 514"/>
                <a:gd name="T8" fmla="*/ 0 w 176"/>
                <a:gd name="T9" fmla="*/ 410 h 5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6" h="514">
                  <a:moveTo>
                    <a:pt x="0" y="410"/>
                  </a:moveTo>
                  <a:lnTo>
                    <a:pt x="0" y="514"/>
                  </a:lnTo>
                  <a:lnTo>
                    <a:pt x="176" y="99"/>
                  </a:lnTo>
                  <a:lnTo>
                    <a:pt x="176" y="0"/>
                  </a:lnTo>
                  <a:lnTo>
                    <a:pt x="0" y="410"/>
                  </a:lnTo>
                  <a:close/>
                </a:path>
              </a:pathLst>
            </a:custGeom>
            <a:solidFill>
              <a:srgbClr val="007E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121920" tIns="60960" rIns="121920" bIns="60960" numCol="1" anchor="t" anchorCtr="0" compatLnSpc="1">
              <a:prstTxWarp prst="textNoShape">
                <a:avLst/>
              </a:prstTxWarp>
            </a:bodyPr>
            <a:lstStyle/>
            <a:p>
              <a:endParaRPr lang="en-US" sz="3200"/>
            </a:p>
          </p:txBody>
        </p:sp>
      </p:grpSp>
      <p:sp>
        <p:nvSpPr>
          <p:cNvPr id="30" name="TextBox 29"/>
          <p:cNvSpPr txBox="1"/>
          <p:nvPr/>
        </p:nvSpPr>
        <p:spPr>
          <a:xfrm>
            <a:off x="7411082" y="3356992"/>
            <a:ext cx="21413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Online photo printing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28 Agents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Customer Support and advise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5 years and counting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430128" y="5013176"/>
            <a:ext cx="293199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French Company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Sell and Support thousands of software applications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25 agents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Customer Support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5386840" y="3897052"/>
            <a:ext cx="20468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 err="1"/>
              <a:t>AirBnB</a:t>
            </a:r>
            <a:r>
              <a:rPr lang="en-GB" sz="1200" dirty="0"/>
              <a:t> Hosts- London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10 Agents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Customers Service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Start-up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3503712" y="4617132"/>
            <a:ext cx="18461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Hospitality – Temps - London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9 Agents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Customers Service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9902440" y="2600908"/>
            <a:ext cx="184618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Invoice Processing Platform in Denmark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24 Agent Data Handling Agents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Moved from Bangladesh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GB" sz="1200" dirty="0"/>
              <a:t>GDPR and Accuracy issues</a:t>
            </a:r>
          </a:p>
        </p:txBody>
      </p:sp>
      <p:sp>
        <p:nvSpPr>
          <p:cNvPr id="39" name="Title 1"/>
          <p:cNvSpPr txBox="1">
            <a:spLocks/>
          </p:cNvSpPr>
          <p:nvPr/>
        </p:nvSpPr>
        <p:spPr>
          <a:xfrm>
            <a:off x="451533" y="1312184"/>
            <a:ext cx="10363200" cy="81756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395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1" kern="1200" cap="all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r>
              <a:rPr lang="en-US" sz="3200" spc="-53" dirty="0">
                <a:solidFill>
                  <a:srgbClr val="007EC6"/>
                </a:solidFill>
                <a:ea typeface="Calibri" panose="020F0502020204030204" pitchFamily="34" charset="0"/>
                <a:cs typeface="Lucida Sans Unicode" panose="020B0602030504020204" pitchFamily="34" charset="0"/>
              </a:rPr>
              <a:t>SAMPLE customers</a:t>
            </a:r>
            <a:endParaRPr lang="bg-BG" sz="3200" spc="-53" dirty="0">
              <a:solidFill>
                <a:srgbClr val="007EC6"/>
              </a:solidFill>
              <a:ea typeface="Calibri" panose="020F050202020403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" name="AutoShape 2" descr="File:AVANQUEST-LOGO DEF.jpg - Wikimedia Common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6783" y="3139997"/>
            <a:ext cx="1829941" cy="734044"/>
          </a:xfrm>
          <a:prstGeom prst="rect">
            <a:avLst/>
          </a:prstGeom>
        </p:spPr>
      </p:pic>
      <p:pic>
        <p:nvPicPr>
          <p:cNvPr id="3076" name="Picture 4" descr="Logo PlanetArt, pôle mobil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6896" y="1548135"/>
            <a:ext cx="1852614" cy="617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43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/>
      <p:bldP spid="31" grpId="0"/>
      <p:bldP spid="32" grpId="0"/>
      <p:bldP spid="33" grpId="0"/>
      <p:bldP spid="3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460460" y="309245"/>
            <a:ext cx="722871" cy="364606"/>
          </a:xfrm>
        </p:spPr>
        <p:txBody>
          <a:bodyPr/>
          <a:lstStyle/>
          <a:p>
            <a:pPr defTabSz="1086519">
              <a:defRPr/>
            </a:pPr>
            <a:fld id="{DC072636-299A-6C46-A669-0ADFB831C07C}" type="slidenum">
              <a:rPr lang="en-US" sz="1799">
                <a:solidFill>
                  <a:srgbClr val="000000"/>
                </a:solidFill>
                <a:latin typeface="Arial" panose="020B0604020202020204"/>
              </a:rPr>
              <a:pPr defTabSz="1086519">
                <a:defRPr/>
              </a:pPr>
              <a:t>15</a:t>
            </a:fld>
            <a:endParaRPr lang="en-US" sz="1799" dirty="0">
              <a:solidFill>
                <a:srgbClr val="000000"/>
              </a:solidFill>
              <a:latin typeface="Arial" panose="020B0604020202020204"/>
            </a:endParaRPr>
          </a:p>
        </p:txBody>
      </p:sp>
      <p:sp>
        <p:nvSpPr>
          <p:cNvPr id="138" name="Title 81"/>
          <p:cNvSpPr txBox="1">
            <a:spLocks/>
          </p:cNvSpPr>
          <p:nvPr/>
        </p:nvSpPr>
        <p:spPr>
          <a:xfrm>
            <a:off x="-514688" y="4947140"/>
            <a:ext cx="3085743" cy="6243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640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070C0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pPr algn="ctr" defTabSz="913957">
              <a:defRPr/>
            </a:pPr>
            <a:r>
              <a:rPr lang="en-GB" sz="1692" b="0" dirty="0">
                <a:solidFill>
                  <a:srgbClr val="0062C2"/>
                </a:solidFill>
                <a:latin typeface="Arial Narrow" panose="020B0606020202030204" pitchFamily="34" charset="0"/>
                <a:cs typeface="Lucida Sans Unicode" panose="020B0602030504020204" pitchFamily="34" charset="0"/>
              </a:rPr>
              <a:t> Customer Brochure </a:t>
            </a:r>
            <a:endParaRPr lang="en-GB" sz="1692" b="0" dirty="0">
              <a:latin typeface="Arial Narrow" panose="020B060602020203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8" name="Title 81"/>
          <p:cNvSpPr txBox="1">
            <a:spLocks/>
          </p:cNvSpPr>
          <p:nvPr/>
        </p:nvSpPr>
        <p:spPr>
          <a:xfrm>
            <a:off x="480337" y="528581"/>
            <a:ext cx="11560401" cy="410400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640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070C0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pPr defTabSz="913957">
              <a:defRPr/>
            </a:pPr>
            <a:r>
              <a:rPr lang="en-GB" sz="3914" dirty="0">
                <a:solidFill>
                  <a:srgbClr val="0062C2"/>
                </a:solidFill>
                <a:latin typeface="Arial Black" panose="020B0A04020102020204" pitchFamily="34" charset="0"/>
                <a:cs typeface="Lucida Sans Unicode" panose="020B0602030504020204" pitchFamily="34" charset="0"/>
              </a:rPr>
              <a:t>CONTENT COMPLETE</a:t>
            </a:r>
            <a:endParaRPr lang="en-GB" sz="3914" dirty="0">
              <a:latin typeface="Arial Black" panose="020B0A0402010202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75483"/>
          <a:stretch/>
        </p:blipFill>
        <p:spPr>
          <a:xfrm>
            <a:off x="5831243" y="1995869"/>
            <a:ext cx="1764405" cy="253382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Title 81"/>
          <p:cNvSpPr txBox="1">
            <a:spLocks/>
          </p:cNvSpPr>
          <p:nvPr/>
        </p:nvSpPr>
        <p:spPr>
          <a:xfrm>
            <a:off x="2313175" y="4951711"/>
            <a:ext cx="3085743" cy="6243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640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070C0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pPr algn="ctr" defTabSz="913957">
              <a:defRPr/>
            </a:pPr>
            <a:r>
              <a:rPr lang="en-GB" sz="1692" b="0" dirty="0">
                <a:solidFill>
                  <a:srgbClr val="0062C2"/>
                </a:solidFill>
                <a:latin typeface="Arial Narrow" panose="020B0606020202030204" pitchFamily="34" charset="0"/>
                <a:cs typeface="Lucida Sans Unicode" panose="020B0602030504020204" pitchFamily="34" charset="0"/>
              </a:rPr>
              <a:t>Customer Presentation</a:t>
            </a:r>
            <a:br>
              <a:rPr lang="en-GB" sz="1692" b="0" dirty="0">
                <a:latin typeface="Arial Narrow" panose="020B0606020202030204" pitchFamily="34" charset="0"/>
                <a:cs typeface="Lucida Sans Unicode" panose="020B0602030504020204" pitchFamily="34" charset="0"/>
              </a:rPr>
            </a:br>
            <a:endParaRPr lang="en-GB" sz="1692" b="0" dirty="0">
              <a:latin typeface="Arial Narrow" panose="020B060602020203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5" name="Title 81"/>
          <p:cNvSpPr txBox="1">
            <a:spLocks/>
          </p:cNvSpPr>
          <p:nvPr/>
        </p:nvSpPr>
        <p:spPr>
          <a:xfrm>
            <a:off x="5170574" y="4934403"/>
            <a:ext cx="3085743" cy="6243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640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070C0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pPr algn="ctr" defTabSz="913957">
              <a:defRPr/>
            </a:pPr>
            <a:r>
              <a:rPr lang="en-GB" sz="1692" b="0" dirty="0">
                <a:solidFill>
                  <a:srgbClr val="0062C2"/>
                </a:solidFill>
                <a:latin typeface="Arial Narrow" panose="020B0606020202030204" pitchFamily="34" charset="0"/>
                <a:cs typeface="Lucida Sans Unicode" panose="020B0602030504020204" pitchFamily="34" charset="0"/>
              </a:rPr>
              <a:t>SOR</a:t>
            </a:r>
            <a:br>
              <a:rPr lang="en-GB" sz="1692" b="0" dirty="0">
                <a:latin typeface="Arial Narrow" panose="020B0606020202030204" pitchFamily="34" charset="0"/>
                <a:cs typeface="Lucida Sans Unicode" panose="020B0602030504020204" pitchFamily="34" charset="0"/>
              </a:rPr>
            </a:br>
            <a:endParaRPr lang="en-GB" sz="1692" b="0" dirty="0">
              <a:latin typeface="Arial Narrow" panose="020B060602020203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8" name="Title 81"/>
          <p:cNvSpPr txBox="1">
            <a:spLocks/>
          </p:cNvSpPr>
          <p:nvPr/>
        </p:nvSpPr>
        <p:spPr>
          <a:xfrm>
            <a:off x="7353745" y="4884604"/>
            <a:ext cx="3085743" cy="6243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640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070C0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pPr algn="ctr" defTabSz="913957">
              <a:defRPr/>
            </a:pPr>
            <a:r>
              <a:rPr lang="en-GB" sz="1692" b="0" dirty="0">
                <a:solidFill>
                  <a:srgbClr val="0062C2"/>
                </a:solidFill>
                <a:latin typeface="Arial Narrow" panose="020B0606020202030204" pitchFamily="34" charset="0"/>
                <a:cs typeface="Lucida Sans Unicode" panose="020B0602030504020204" pitchFamily="34" charset="0"/>
              </a:rPr>
              <a:t>PF &amp; KM </a:t>
            </a:r>
          </a:p>
          <a:p>
            <a:pPr algn="ctr" defTabSz="913957">
              <a:defRPr/>
            </a:pPr>
            <a:r>
              <a:rPr lang="en-GB" sz="1692" b="0" dirty="0">
                <a:solidFill>
                  <a:srgbClr val="0062C2"/>
                </a:solidFill>
                <a:latin typeface="Arial Narrow" panose="020B0606020202030204" pitchFamily="34" charset="0"/>
                <a:cs typeface="Lucida Sans Unicode" panose="020B0602030504020204" pitchFamily="34" charset="0"/>
              </a:rPr>
              <a:t>Contract </a:t>
            </a:r>
            <a:br>
              <a:rPr lang="en-GB" sz="1692" b="0" dirty="0">
                <a:latin typeface="Arial Narrow" panose="020B0606020202030204" pitchFamily="34" charset="0"/>
                <a:cs typeface="Lucida Sans Unicode" panose="020B0602030504020204" pitchFamily="34" charset="0"/>
              </a:rPr>
            </a:br>
            <a:endParaRPr lang="en-GB" sz="1692" b="0" dirty="0">
              <a:latin typeface="Arial Narrow" panose="020B060602020203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341548" y="2077428"/>
            <a:ext cx="1586325" cy="218843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54163" y="2168796"/>
            <a:ext cx="1551588" cy="216527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1" name="Picture 20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54545" y="2282684"/>
            <a:ext cx="1540008" cy="220001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076977" y="2350411"/>
            <a:ext cx="1493693" cy="216527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959693" y="2437379"/>
            <a:ext cx="1505271" cy="214211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18406" y="2053097"/>
            <a:ext cx="1777625" cy="252639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6" name="Title 81"/>
          <p:cNvSpPr txBox="1">
            <a:spLocks/>
          </p:cNvSpPr>
          <p:nvPr/>
        </p:nvSpPr>
        <p:spPr>
          <a:xfrm>
            <a:off x="9566453" y="4902184"/>
            <a:ext cx="3085743" cy="6243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 algn="l" defTabSz="864017" rtl="0" eaLnBrk="1" latinLnBrk="0" hangingPunct="1">
              <a:lnSpc>
                <a:spcPct val="80000"/>
              </a:lnSpc>
              <a:spcBef>
                <a:spcPct val="0"/>
              </a:spcBef>
              <a:buNone/>
              <a:defRPr sz="2600" b="1" kern="1200" cap="all" baseline="0">
                <a:solidFill>
                  <a:srgbClr val="0070C0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pPr algn="ctr" defTabSz="913957">
              <a:defRPr/>
            </a:pPr>
            <a:r>
              <a:rPr lang="en-GB" sz="1692" b="0" dirty="0">
                <a:solidFill>
                  <a:srgbClr val="0062C2"/>
                </a:solidFill>
                <a:latin typeface="Arial Narrow" panose="020B0606020202030204" pitchFamily="34" charset="0"/>
                <a:cs typeface="Lucida Sans Unicode" panose="020B0602030504020204" pitchFamily="34" charset="0"/>
              </a:rPr>
              <a:t>CASE STUDIES</a:t>
            </a:r>
            <a:br>
              <a:rPr lang="en-GB" sz="1692" b="0" dirty="0">
                <a:latin typeface="Arial Narrow" panose="020B0606020202030204" pitchFamily="34" charset="0"/>
                <a:cs typeface="Lucida Sans Unicode" panose="020B0602030504020204" pitchFamily="34" charset="0"/>
              </a:rPr>
            </a:br>
            <a:endParaRPr lang="en-GB" sz="1692" b="0" dirty="0">
              <a:latin typeface="Arial Narrow" panose="020B0606020202030204" pitchFamily="34" charset="0"/>
              <a:cs typeface="Lucida Sans Unicode" panose="020B0602030504020204" pitchFamily="34" charset="0"/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212361" y="2713794"/>
            <a:ext cx="3237937" cy="182848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88821" y="1986575"/>
            <a:ext cx="1855910" cy="255241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65120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983432" y="3141187"/>
            <a:ext cx="9112940" cy="182878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QUESTIONS</a:t>
            </a:r>
          </a:p>
        </p:txBody>
      </p:sp>
    </p:spTree>
    <p:extLst>
      <p:ext uri="{BB962C8B-B14F-4D97-AF65-F5344CB8AC3E}">
        <p14:creationId xmlns:p14="http://schemas.microsoft.com/office/powerpoint/2010/main" val="12886722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Picture 31"/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39" t="9417" b="13908"/>
          <a:stretch/>
        </p:blipFill>
        <p:spPr>
          <a:xfrm>
            <a:off x="5967916" y="-85084"/>
            <a:ext cx="9138030" cy="70166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1016" y="-3149691"/>
            <a:ext cx="16659273" cy="1193987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1388588" y="-1589018"/>
            <a:ext cx="5834183" cy="38524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34" name="Title 1"/>
          <p:cNvSpPr txBox="1">
            <a:spLocks/>
          </p:cNvSpPr>
          <p:nvPr/>
        </p:nvSpPr>
        <p:spPr>
          <a:xfrm>
            <a:off x="767408" y="1016732"/>
            <a:ext cx="3348372" cy="531511"/>
          </a:xfrm>
          <a:prstGeom prst="rect">
            <a:avLst/>
          </a:prstGeom>
        </p:spPr>
        <p:txBody>
          <a:bodyPr/>
          <a:lstStyle>
            <a:lvl1pPr algn="l" defTabSz="91395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1" kern="1200" cap="all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007EC6"/>
                </a:solidFill>
                <a:cs typeface="Lucida Sans Unicode" panose="020B0602030504020204" pitchFamily="34" charset="0"/>
              </a:rPr>
              <a:t>Bulgaria </a:t>
            </a:r>
            <a:endParaRPr lang="bg-BG" sz="3200" dirty="0">
              <a:solidFill>
                <a:srgbClr val="007EC6"/>
              </a:solidFill>
              <a:cs typeface="Lucida Sans Unicode" panose="020B0602030504020204" pitchFamily="34" charset="0"/>
            </a:endParaRPr>
          </a:p>
        </p:txBody>
      </p:sp>
      <p:sp>
        <p:nvSpPr>
          <p:cNvPr id="35" name="Title 1"/>
          <p:cNvSpPr txBox="1">
            <a:spLocks/>
          </p:cNvSpPr>
          <p:nvPr/>
        </p:nvSpPr>
        <p:spPr>
          <a:xfrm>
            <a:off x="191344" y="4610063"/>
            <a:ext cx="4752528" cy="295102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395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cap="none" dirty="0">
                <a:solidFill>
                  <a:srgbClr val="007EC6"/>
                </a:solidFill>
                <a:ea typeface="+mn-ea"/>
                <a:cs typeface="Lucida Sans Unicode" panose="020B0602030504020204" pitchFamily="34" charset="0"/>
              </a:rPr>
              <a:t>Member of the European Union and NATO​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cap="none" dirty="0">
                <a:solidFill>
                  <a:srgbClr val="007EC6"/>
                </a:solidFill>
                <a:ea typeface="+mn-ea"/>
                <a:cs typeface="Lucida Sans Unicode" panose="020B0602030504020204" pitchFamily="34" charset="0"/>
              </a:rPr>
              <a:t>1 to 3 hours from anywhere in EU​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cap="none" dirty="0">
                <a:solidFill>
                  <a:srgbClr val="007EC6"/>
                </a:solidFill>
                <a:ea typeface="+mn-ea"/>
                <a:cs typeface="Lucida Sans Unicode" panose="020B0602030504020204" pitchFamily="34" charset="0"/>
              </a:rPr>
              <a:t>Culturally and linguistically aligned to the western business world​</a:t>
            </a:r>
          </a:p>
          <a:p>
            <a:endParaRPr lang="en-GB" sz="20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cap="none" dirty="0">
                <a:solidFill>
                  <a:srgbClr val="007EC6"/>
                </a:solidFill>
                <a:ea typeface="+mn-ea"/>
                <a:cs typeface="Lucida Sans Unicode" panose="020B0602030504020204" pitchFamily="34" charset="0"/>
              </a:rPr>
              <a:t>Well-developed educational system (especially IT)​</a:t>
            </a:r>
          </a:p>
          <a:p>
            <a:endParaRPr lang="en-GB" sz="20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cap="none" dirty="0">
                <a:solidFill>
                  <a:srgbClr val="007EC6"/>
                </a:solidFill>
                <a:ea typeface="+mn-ea"/>
                <a:cs typeface="Lucida Sans Unicode" panose="020B0602030504020204" pitchFamily="34" charset="0"/>
              </a:rPr>
              <a:t>98% of students speak one foreign language​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0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b="0" cap="none" dirty="0">
                <a:solidFill>
                  <a:srgbClr val="007EC6"/>
                </a:solidFill>
                <a:ea typeface="+mn-ea"/>
                <a:cs typeface="Lucida Sans Unicode" panose="020B0602030504020204" pitchFamily="34" charset="0"/>
              </a:rPr>
              <a:t>73% of students speak two foreign languages​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endParaRPr lang="en-GB" sz="24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917515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 1"/>
          <p:cNvSpPr txBox="1">
            <a:spLocks/>
          </p:cNvSpPr>
          <p:nvPr/>
        </p:nvSpPr>
        <p:spPr>
          <a:xfrm>
            <a:off x="659396" y="1120600"/>
            <a:ext cx="10297144" cy="2236392"/>
          </a:xfrm>
          <a:prstGeom prst="rect">
            <a:avLst/>
          </a:prstGeom>
        </p:spPr>
        <p:txBody>
          <a:bodyPr/>
          <a:lstStyle>
            <a:lvl1pPr algn="l" defTabSz="91395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1" kern="1200" cap="all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80000"/>
              </a:lnSpc>
            </a:pPr>
            <a:r>
              <a:rPr lang="en-US" sz="3200" dirty="0">
                <a:solidFill>
                  <a:srgbClr val="007EC6"/>
                </a:solidFill>
                <a:cs typeface="Lucida Sans Unicode" panose="020B0602030504020204" pitchFamily="34" charset="0"/>
              </a:rPr>
              <a:t>Bulgaria as an Outsourcing Destination</a:t>
            </a:r>
            <a:endParaRPr lang="bg-BG" sz="3200" dirty="0">
              <a:solidFill>
                <a:srgbClr val="007EC6"/>
              </a:solidFill>
              <a:cs typeface="Lucida Sans Unicode" panose="020B060203050402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00756" y="-243408"/>
            <a:ext cx="9339835" cy="6696744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803412" y="4329100"/>
            <a:ext cx="5527642" cy="747535"/>
          </a:xfrm>
          <a:prstGeom prst="rect">
            <a:avLst/>
          </a:prstGeom>
        </p:spPr>
        <p:txBody>
          <a:bodyPr vert="horz" lIns="0" tIns="0" rIns="0" bIns="0" rtlCol="0" anchor="ctr" anchorCtr="0">
            <a:noAutofit/>
          </a:bodyPr>
          <a:lstStyle>
            <a:lvl1pPr algn="l" defTabSz="91395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cap="none" dirty="0">
                <a:solidFill>
                  <a:srgbClr val="007EC6"/>
                </a:solidFill>
                <a:ea typeface="+mn-ea"/>
                <a:cs typeface="Lucida Sans Unicode" panose="020B0602030504020204" pitchFamily="34" charset="0"/>
              </a:rPr>
              <a:t>Stable Business Environment – currency pegged to the Euro</a:t>
            </a:r>
          </a:p>
          <a:p>
            <a:endParaRPr lang="en-GB" sz="24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cap="none" dirty="0">
                <a:solidFill>
                  <a:srgbClr val="007EC6"/>
                </a:solidFill>
                <a:ea typeface="+mn-ea"/>
                <a:cs typeface="Lucida Sans Unicode" panose="020B0602030504020204" pitchFamily="34" charset="0"/>
              </a:rPr>
              <a:t>Attractive Personal and Corporate Taxes</a:t>
            </a:r>
          </a:p>
          <a:p>
            <a:endParaRPr lang="en-GB" sz="24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cap="none" dirty="0">
                <a:solidFill>
                  <a:srgbClr val="007EC6"/>
                </a:solidFill>
                <a:ea typeface="+mn-ea"/>
                <a:cs typeface="Lucida Sans Unicode" panose="020B0602030504020204" pitchFamily="34" charset="0"/>
              </a:rPr>
              <a:t>Lowest operations costs in the region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400" b="0" cap="none" dirty="0">
                <a:solidFill>
                  <a:srgbClr val="007EC6"/>
                </a:solidFill>
                <a:ea typeface="+mn-ea"/>
                <a:cs typeface="Lucida Sans Unicode" panose="020B0602030504020204" pitchFamily="34" charset="0"/>
              </a:rPr>
              <a:t>Mature outsourcing destination</a:t>
            </a:r>
          </a:p>
          <a:p>
            <a:endParaRPr lang="en-GB" sz="24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GB" sz="2400" b="0" cap="none" dirty="0">
              <a:solidFill>
                <a:srgbClr val="007EC6"/>
              </a:solidFill>
              <a:ea typeface="+mn-ea"/>
              <a:cs typeface="Lucida Sans Unicode" panose="020B0602030504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528048" y="2348880"/>
            <a:ext cx="554461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dirty="0">
                <a:solidFill>
                  <a:srgbClr val="007EC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More than 2,200 students graduate in computer science each year. ​</a:t>
            </a:r>
          </a:p>
          <a:p>
            <a:endParaRPr lang="en-US" dirty="0">
              <a:solidFill>
                <a:srgbClr val="007EC6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EC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2nd Most Attractive Outsourcing Destination in Europe</a:t>
            </a:r>
          </a:p>
          <a:p>
            <a:endParaRPr lang="en-US" dirty="0">
              <a:solidFill>
                <a:srgbClr val="007EC6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07EC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17th Most Attractive Outsourcing Destination in the World</a:t>
            </a:r>
            <a:endParaRPr lang="bg-BG" dirty="0">
              <a:solidFill>
                <a:srgbClr val="007EC6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44344" y="6464136"/>
            <a:ext cx="6096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sz="1400" dirty="0">
                <a:solidFill>
                  <a:srgbClr val="007EC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According to A.T. Kearney’s Global Services Location Index 2021:</a:t>
            </a:r>
          </a:p>
        </p:txBody>
      </p:sp>
    </p:spTree>
    <p:extLst>
      <p:ext uri="{BB962C8B-B14F-4D97-AF65-F5344CB8AC3E}">
        <p14:creationId xmlns:p14="http://schemas.microsoft.com/office/powerpoint/2010/main" val="105596715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2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455" y="1943641"/>
            <a:ext cx="3616278" cy="203415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273" y="3977797"/>
            <a:ext cx="4481065" cy="2370576"/>
          </a:xfrm>
          <a:prstGeom prst="rect">
            <a:avLst/>
          </a:prstGeom>
          <a:ln w="28575">
            <a:noFill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87375" y="1312184"/>
            <a:ext cx="10363200" cy="817561"/>
          </a:xfrm>
        </p:spPr>
        <p:txBody>
          <a:bodyPr/>
          <a:lstStyle/>
          <a:p>
            <a:pPr algn="l"/>
            <a:r>
              <a:rPr lang="en-US" sz="3200" kern="1200" cap="all" dirty="0">
                <a:solidFill>
                  <a:srgbClr val="007EC6"/>
                </a:solidFill>
                <a:ea typeface="Calibri" panose="020F0502020204030204" pitchFamily="34" charset="0"/>
              </a:rPr>
              <a:t>OUR OFFICE IN SOFIA – CAPITAL OF BULGARIA </a:t>
            </a:r>
            <a:endParaRPr lang="bg-BG" sz="3200" kern="1200" cap="all" dirty="0">
              <a:solidFill>
                <a:srgbClr val="007EC6"/>
              </a:solidFill>
              <a:ea typeface="Calibri" panose="020F050202020403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4887" y="1943641"/>
            <a:ext cx="8326200" cy="4404732"/>
          </a:xfrm>
          <a:prstGeom prst="rect">
            <a:avLst/>
          </a:prstGeom>
          <a:ln w="28575">
            <a:noFill/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9372" y="7740348"/>
            <a:ext cx="4560713" cy="2375805"/>
          </a:xfrm>
          <a:prstGeom prst="rect">
            <a:avLst/>
          </a:prstGeom>
          <a:ln w="28575">
            <a:solidFill>
              <a:srgbClr val="195A7D"/>
            </a:solidFill>
          </a:ln>
        </p:spPr>
      </p:pic>
      <p:sp>
        <p:nvSpPr>
          <p:cNvPr id="4" name="TextBox 3"/>
          <p:cNvSpPr txBox="1"/>
          <p:nvPr/>
        </p:nvSpPr>
        <p:spPr>
          <a:xfrm>
            <a:off x="10878888" y="7101408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2-3 hours </a:t>
            </a:r>
          </a:p>
          <a:p>
            <a:pPr algn="ctr"/>
            <a:r>
              <a:rPr lang="en-GB" sz="1800" dirty="0"/>
              <a:t>from London</a:t>
            </a:r>
          </a:p>
        </p:txBody>
      </p:sp>
    </p:spTree>
    <p:extLst>
      <p:ext uri="{BB962C8B-B14F-4D97-AF65-F5344CB8AC3E}">
        <p14:creationId xmlns:p14="http://schemas.microsoft.com/office/powerpoint/2010/main" val="9212786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2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7356" y="1312184"/>
            <a:ext cx="10363200" cy="817561"/>
          </a:xfrm>
        </p:spPr>
        <p:txBody>
          <a:bodyPr/>
          <a:lstStyle/>
          <a:p>
            <a:r>
              <a:rPr lang="en-US" sz="3200" kern="1200" cap="all" dirty="0">
                <a:solidFill>
                  <a:srgbClr val="007EC6"/>
                </a:solidFill>
                <a:ea typeface="Calibri" panose="020F0502020204030204" pitchFamily="34" charset="0"/>
              </a:rPr>
              <a:t>Our value creation</a:t>
            </a:r>
            <a:br>
              <a:rPr lang="en-US" sz="3200" kern="1200" cap="all" dirty="0">
                <a:solidFill>
                  <a:srgbClr val="007EC6"/>
                </a:solidFill>
                <a:ea typeface="Calibri" panose="020F0502020204030204" pitchFamily="34" charset="0"/>
              </a:rPr>
            </a:br>
            <a:endParaRPr lang="en-US" sz="3200" kern="1200" cap="all" dirty="0">
              <a:solidFill>
                <a:srgbClr val="007EC6"/>
              </a:solidFill>
              <a:ea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28748" y="5357740"/>
            <a:ext cx="4560713" cy="2375805"/>
          </a:xfrm>
          <a:prstGeom prst="rect">
            <a:avLst/>
          </a:prstGeom>
          <a:ln w="28575">
            <a:solidFill>
              <a:srgbClr val="195A7D"/>
            </a:solidFill>
          </a:ln>
        </p:spPr>
      </p:pic>
      <p:grpSp>
        <p:nvGrpSpPr>
          <p:cNvPr id="18" name="Group 17"/>
          <p:cNvGrpSpPr/>
          <p:nvPr/>
        </p:nvGrpSpPr>
        <p:grpSpPr>
          <a:xfrm>
            <a:off x="12683100" y="3913927"/>
            <a:ext cx="3093296" cy="1460258"/>
            <a:chOff x="3765130" y="2662312"/>
            <a:chExt cx="6615529" cy="3123005"/>
          </a:xfrm>
        </p:grpSpPr>
        <p:sp>
          <p:nvSpPr>
            <p:cNvPr id="19" name="Trapezoid 18"/>
            <p:cNvSpPr/>
            <p:nvPr/>
          </p:nvSpPr>
          <p:spPr>
            <a:xfrm rot="15990143">
              <a:off x="4751850" y="1839713"/>
              <a:ext cx="2958884" cy="4932324"/>
            </a:xfrm>
            <a:prstGeom prst="trapezoid">
              <a:avLst>
                <a:gd name="adj" fmla="val 45178"/>
              </a:avLst>
            </a:pr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 dirty="0"/>
            </a:p>
          </p:txBody>
        </p:sp>
        <p:sp>
          <p:nvSpPr>
            <p:cNvPr id="20" name="Oval 19"/>
            <p:cNvSpPr/>
            <p:nvPr/>
          </p:nvSpPr>
          <p:spPr>
            <a:xfrm>
              <a:off x="7428331" y="2662312"/>
              <a:ext cx="2952328" cy="2952328"/>
            </a:xfrm>
            <a:prstGeom prst="ellipse">
              <a:avLst/>
            </a:prstGeom>
            <a:solidFill>
              <a:schemeClr val="bg1"/>
            </a:solidFill>
            <a:ln w="127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/>
            </a:p>
          </p:txBody>
        </p:sp>
      </p:grpSp>
      <p:sp>
        <p:nvSpPr>
          <p:cNvPr id="4" name="TextBox 3"/>
          <p:cNvSpPr txBox="1"/>
          <p:nvPr/>
        </p:nvSpPr>
        <p:spPr>
          <a:xfrm>
            <a:off x="13152784" y="3804931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800" dirty="0"/>
              <a:t>2-3 hours </a:t>
            </a:r>
          </a:p>
          <a:p>
            <a:pPr algn="ctr"/>
            <a:r>
              <a:rPr lang="en-GB" sz="1800" dirty="0"/>
              <a:t>from London</a:t>
            </a:r>
          </a:p>
        </p:txBody>
      </p:sp>
      <p:cxnSp>
        <p:nvCxnSpPr>
          <p:cNvPr id="12" name="Straight Connector 11"/>
          <p:cNvCxnSpPr>
            <a:stCxn id="15" idx="6"/>
          </p:cNvCxnSpPr>
          <p:nvPr/>
        </p:nvCxnSpPr>
        <p:spPr>
          <a:xfrm>
            <a:off x="1641630" y="4764617"/>
            <a:ext cx="8563192" cy="0"/>
          </a:xfrm>
          <a:prstGeom prst="line">
            <a:avLst/>
          </a:prstGeom>
          <a:ln w="2540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1641630" y="3388465"/>
            <a:ext cx="8565324" cy="0"/>
          </a:xfrm>
          <a:prstGeom prst="line">
            <a:avLst/>
          </a:prstGeom>
          <a:ln w="25400">
            <a:solidFill>
              <a:srgbClr val="0070C0"/>
            </a:solidFill>
            <a:prstDash val="solid"/>
            <a:headEnd type="none" w="med" len="med"/>
            <a:tailEnd type="none" w="med" len="med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-60702" y="5382483"/>
            <a:ext cx="260643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MITS Internal Team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Help Desks (</a:t>
            </a:r>
            <a:r>
              <a:rPr lang="en-GB" sz="1200" dirty="0" err="1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OnBase</a:t>
            </a: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,</a:t>
            </a:r>
          </a:p>
          <a:p>
            <a:pPr algn="ctr">
              <a:lnSpc>
                <a:spcPct val="90000"/>
              </a:lnSpc>
              <a:defRPr/>
            </a:pP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Alchemy), Development</a:t>
            </a:r>
            <a:r>
              <a:rPr lang="bg-BG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endParaRPr lang="en-US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1176344" y="3532423"/>
            <a:ext cx="9505645" cy="1228725"/>
            <a:chOff x="1138237" y="2306638"/>
            <a:chExt cx="7130788" cy="921545"/>
          </a:xfrm>
        </p:grpSpPr>
        <p:cxnSp>
          <p:nvCxnSpPr>
            <p:cNvPr id="17" name="Straight Connector 16"/>
            <p:cNvCxnSpPr>
              <a:stCxn id="15" idx="0"/>
            </p:cNvCxnSpPr>
            <p:nvPr/>
          </p:nvCxnSpPr>
          <p:spPr>
            <a:xfrm flipV="1">
              <a:off x="1142467" y="2724153"/>
              <a:ext cx="1147" cy="504030"/>
            </a:xfrm>
            <a:prstGeom prst="line">
              <a:avLst/>
            </a:prstGeom>
            <a:ln w="25400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138237" y="2724150"/>
              <a:ext cx="7130788" cy="3"/>
            </a:xfrm>
            <a:prstGeom prst="line">
              <a:avLst/>
            </a:prstGeom>
            <a:ln w="25400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 flipV="1">
              <a:off x="8269025" y="2306638"/>
              <a:ext cx="0" cy="417512"/>
            </a:xfrm>
            <a:prstGeom prst="line">
              <a:avLst/>
            </a:prstGeom>
            <a:ln w="25400">
              <a:solidFill>
                <a:srgbClr val="0070C0"/>
              </a:solidFill>
              <a:prstDash val="solid"/>
              <a:headEnd type="none" w="med" len="med"/>
              <a:tailEnd type="none" w="med" len="med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23" name="Freeform 10"/>
          <p:cNvSpPr>
            <a:spLocks/>
          </p:cNvSpPr>
          <p:nvPr/>
        </p:nvSpPr>
        <p:spPr bwMode="black">
          <a:xfrm>
            <a:off x="8201217" y="2922072"/>
            <a:ext cx="922866" cy="920751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0 h 320"/>
              <a:gd name="T4" fmla="*/ 2147483647 w 320"/>
              <a:gd name="T5" fmla="*/ 2147483647 h 320"/>
              <a:gd name="T6" fmla="*/ 0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2147483647 h 320"/>
              <a:gd name="T12" fmla="*/ 2147483647 w 320"/>
              <a:gd name="T13" fmla="*/ 2147483647 h 320"/>
              <a:gd name="T14" fmla="*/ 2147483647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273" y="47"/>
                </a:moveTo>
                <a:cubicBezTo>
                  <a:pt x="243" y="17"/>
                  <a:pt x="203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7" y="77"/>
                  <a:pt x="0" y="117"/>
                  <a:pt x="0" y="160"/>
                </a:cubicBezTo>
                <a:cubicBezTo>
                  <a:pt x="0" y="203"/>
                  <a:pt x="17" y="243"/>
                  <a:pt x="47" y="273"/>
                </a:cubicBezTo>
                <a:cubicBezTo>
                  <a:pt x="77" y="304"/>
                  <a:pt x="117" y="320"/>
                  <a:pt x="160" y="320"/>
                </a:cubicBezTo>
                <a:cubicBezTo>
                  <a:pt x="203" y="320"/>
                  <a:pt x="243" y="304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lose/>
              </a:path>
            </a:pathLst>
          </a:custGeom>
          <a:solidFill>
            <a:srgbClr val="BEE2DD"/>
          </a:solidFill>
          <a:ln w="25400">
            <a:solidFill>
              <a:srgbClr val="007EC6"/>
            </a:solidFill>
            <a:round/>
            <a:headEnd/>
            <a:tailEnd/>
          </a:ln>
        </p:spPr>
        <p:txBody>
          <a:bodyPr/>
          <a:lstStyle/>
          <a:p>
            <a:endParaRPr lang="en-GB" sz="1470"/>
          </a:p>
        </p:txBody>
      </p:sp>
      <p:sp>
        <p:nvSpPr>
          <p:cNvPr id="24" name="Rectangle 23"/>
          <p:cNvSpPr/>
          <p:nvPr/>
        </p:nvSpPr>
        <p:spPr>
          <a:xfrm>
            <a:off x="7952722" y="2353409"/>
            <a:ext cx="170529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Finance, Credit Control, Accounts Receivable</a:t>
            </a:r>
            <a:endParaRPr lang="en-US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5" name="Freeform 52"/>
          <p:cNvSpPr>
            <a:spLocks/>
          </p:cNvSpPr>
          <p:nvPr/>
        </p:nvSpPr>
        <p:spPr bwMode="black">
          <a:xfrm>
            <a:off x="717359" y="2905863"/>
            <a:ext cx="920751" cy="922866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0 h 320"/>
              <a:gd name="T4" fmla="*/ 2147483647 w 320"/>
              <a:gd name="T5" fmla="*/ 2147483647 h 320"/>
              <a:gd name="T6" fmla="*/ 0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2147483647 h 320"/>
              <a:gd name="T12" fmla="*/ 2147483647 w 320"/>
              <a:gd name="T13" fmla="*/ 2147483647 h 320"/>
              <a:gd name="T14" fmla="*/ 2147483647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273" y="47"/>
                </a:moveTo>
                <a:cubicBezTo>
                  <a:pt x="243" y="17"/>
                  <a:pt x="203" y="0"/>
                  <a:pt x="160" y="0"/>
                </a:cubicBezTo>
                <a:cubicBezTo>
                  <a:pt x="118" y="0"/>
                  <a:pt x="77" y="17"/>
                  <a:pt x="47" y="47"/>
                </a:cubicBezTo>
                <a:cubicBezTo>
                  <a:pt x="17" y="77"/>
                  <a:pt x="0" y="117"/>
                  <a:pt x="0" y="160"/>
                </a:cubicBezTo>
                <a:cubicBezTo>
                  <a:pt x="0" y="203"/>
                  <a:pt x="17" y="243"/>
                  <a:pt x="47" y="273"/>
                </a:cubicBezTo>
                <a:cubicBezTo>
                  <a:pt x="77" y="303"/>
                  <a:pt x="118" y="320"/>
                  <a:pt x="160" y="320"/>
                </a:cubicBezTo>
                <a:cubicBezTo>
                  <a:pt x="203" y="320"/>
                  <a:pt x="243" y="303"/>
                  <a:pt x="273" y="273"/>
                </a:cubicBezTo>
                <a:cubicBezTo>
                  <a:pt x="304" y="243"/>
                  <a:pt x="320" y="203"/>
                  <a:pt x="320" y="160"/>
                </a:cubicBezTo>
                <a:cubicBezTo>
                  <a:pt x="320" y="117"/>
                  <a:pt x="304" y="77"/>
                  <a:pt x="273" y="47"/>
                </a:cubicBezTo>
                <a:close/>
              </a:path>
            </a:pathLst>
          </a:custGeom>
          <a:solidFill>
            <a:srgbClr val="BEE2DD"/>
          </a:solidFill>
          <a:ln w="25400">
            <a:solidFill>
              <a:srgbClr val="007EC6"/>
            </a:solidFill>
            <a:round/>
            <a:headEnd/>
            <a:tailEnd/>
          </a:ln>
        </p:spPr>
        <p:txBody>
          <a:bodyPr/>
          <a:lstStyle/>
          <a:p>
            <a:endParaRPr lang="en-GB" sz="1470"/>
          </a:p>
        </p:txBody>
      </p:sp>
      <p:sp>
        <p:nvSpPr>
          <p:cNvPr id="26" name="Rectangle 25"/>
          <p:cNvSpPr/>
          <p:nvPr/>
        </p:nvSpPr>
        <p:spPr>
          <a:xfrm>
            <a:off x="102092" y="2442855"/>
            <a:ext cx="2502927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US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Client Services &amp; Project Management</a:t>
            </a:r>
          </a:p>
        </p:txBody>
      </p:sp>
      <p:sp>
        <p:nvSpPr>
          <p:cNvPr id="27" name="Rectangle 26"/>
          <p:cNvSpPr/>
          <p:nvPr/>
        </p:nvSpPr>
        <p:spPr>
          <a:xfrm>
            <a:off x="9668889" y="5496892"/>
            <a:ext cx="2127681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Solutions &amp; Services: I</a:t>
            </a:r>
            <a:r>
              <a:rPr lang="bg-BG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nside Sales</a:t>
            </a: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Software </a:t>
            </a:r>
            <a:r>
              <a:rPr lang="bg-BG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</a:t>
            </a:r>
            <a:endParaRPr lang="en-US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28" name="Freeform 38"/>
          <p:cNvSpPr>
            <a:spLocks/>
          </p:cNvSpPr>
          <p:nvPr/>
        </p:nvSpPr>
        <p:spPr bwMode="black">
          <a:xfrm>
            <a:off x="10177689" y="4315577"/>
            <a:ext cx="922867" cy="922867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0 h 320"/>
              <a:gd name="T4" fmla="*/ 2147483647 w 320"/>
              <a:gd name="T5" fmla="*/ 2147483647 h 320"/>
              <a:gd name="T6" fmla="*/ 0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2147483647 h 320"/>
              <a:gd name="T12" fmla="*/ 2147483647 w 320"/>
              <a:gd name="T13" fmla="*/ 2147483647 h 320"/>
              <a:gd name="T14" fmla="*/ 2147483647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273" y="47"/>
                </a:moveTo>
                <a:cubicBezTo>
                  <a:pt x="243" y="17"/>
                  <a:pt x="203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7" y="77"/>
                  <a:pt x="0" y="117"/>
                  <a:pt x="0" y="160"/>
                </a:cubicBezTo>
                <a:cubicBezTo>
                  <a:pt x="0" y="203"/>
                  <a:pt x="17" y="243"/>
                  <a:pt x="47" y="273"/>
                </a:cubicBezTo>
                <a:cubicBezTo>
                  <a:pt x="77" y="303"/>
                  <a:pt x="117" y="320"/>
                  <a:pt x="160" y="320"/>
                </a:cubicBezTo>
                <a:cubicBezTo>
                  <a:pt x="203" y="320"/>
                  <a:pt x="243" y="303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lose/>
              </a:path>
            </a:pathLst>
          </a:custGeom>
          <a:solidFill>
            <a:srgbClr val="BEE2DD"/>
          </a:solidFill>
          <a:ln w="25400">
            <a:solidFill>
              <a:srgbClr val="007EC6"/>
            </a:solidFill>
            <a:round/>
            <a:headEnd/>
            <a:tailEnd/>
          </a:ln>
        </p:spPr>
        <p:txBody>
          <a:bodyPr/>
          <a:lstStyle/>
          <a:p>
            <a:endParaRPr lang="en-GB" sz="1470"/>
          </a:p>
        </p:txBody>
      </p:sp>
      <p:sp>
        <p:nvSpPr>
          <p:cNvPr id="29" name="Oval 9"/>
          <p:cNvSpPr>
            <a:spLocks noChangeArrowheads="1"/>
          </p:cNvSpPr>
          <p:nvPr/>
        </p:nvSpPr>
        <p:spPr bwMode="black">
          <a:xfrm>
            <a:off x="5927195" y="2907979"/>
            <a:ext cx="920751" cy="920751"/>
          </a:xfrm>
          <a:prstGeom prst="ellipse">
            <a:avLst/>
          </a:prstGeom>
          <a:solidFill>
            <a:srgbClr val="BEE2DD"/>
          </a:solidFill>
          <a:ln w="25400">
            <a:solidFill>
              <a:srgbClr val="007EC6"/>
            </a:solidFill>
            <a:round/>
            <a:headEnd/>
            <a:tailEnd/>
          </a:ln>
        </p:spPr>
        <p:txBody>
          <a:bodyPr/>
          <a:lstStyle/>
          <a:p>
            <a:endParaRPr lang="en-US" sz="1470"/>
          </a:p>
        </p:txBody>
      </p:sp>
      <p:sp>
        <p:nvSpPr>
          <p:cNvPr id="30" name="Rectangle 29"/>
          <p:cNvSpPr/>
          <p:nvPr/>
        </p:nvSpPr>
        <p:spPr>
          <a:xfrm>
            <a:off x="5397803" y="2404485"/>
            <a:ext cx="207608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Supplier Procurement &amp; Contract</a:t>
            </a:r>
            <a:r>
              <a:rPr lang="bg-BG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Renewals </a:t>
            </a:r>
            <a:endParaRPr lang="en-US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1" name="Oval 96"/>
          <p:cNvSpPr>
            <a:spLocks noChangeArrowheads="1"/>
          </p:cNvSpPr>
          <p:nvPr/>
        </p:nvSpPr>
        <p:spPr bwMode="black">
          <a:xfrm>
            <a:off x="3091027" y="4306333"/>
            <a:ext cx="920751" cy="922867"/>
          </a:xfrm>
          <a:prstGeom prst="ellipse">
            <a:avLst/>
          </a:prstGeom>
          <a:solidFill>
            <a:srgbClr val="BEE2DD"/>
          </a:solidFill>
          <a:ln w="25400">
            <a:solidFill>
              <a:srgbClr val="007EC6"/>
            </a:solidFill>
            <a:round/>
            <a:headEnd/>
            <a:tailEnd/>
          </a:ln>
        </p:spPr>
        <p:txBody>
          <a:bodyPr/>
          <a:lstStyle/>
          <a:p>
            <a:endParaRPr lang="en-US" sz="1470"/>
          </a:p>
        </p:txBody>
      </p:sp>
      <p:sp>
        <p:nvSpPr>
          <p:cNvPr id="32" name="Rectangle 31"/>
          <p:cNvSpPr/>
          <p:nvPr/>
        </p:nvSpPr>
        <p:spPr>
          <a:xfrm>
            <a:off x="2428798" y="5420223"/>
            <a:ext cx="215608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bg-BG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Fax and Print, Unified Comms, </a:t>
            </a: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SMS Help Desks</a:t>
            </a:r>
            <a:endParaRPr lang="en-US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en-US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3" name="Freeform 40"/>
          <p:cNvSpPr>
            <a:spLocks/>
          </p:cNvSpPr>
          <p:nvPr/>
        </p:nvSpPr>
        <p:spPr bwMode="black">
          <a:xfrm>
            <a:off x="3384657" y="2929148"/>
            <a:ext cx="934145" cy="920750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0 h 320"/>
              <a:gd name="T4" fmla="*/ 2147483647 w 320"/>
              <a:gd name="T5" fmla="*/ 2147483647 h 320"/>
              <a:gd name="T6" fmla="*/ 0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2147483647 h 320"/>
              <a:gd name="T12" fmla="*/ 2147483647 w 320"/>
              <a:gd name="T13" fmla="*/ 2147483647 h 320"/>
              <a:gd name="T14" fmla="*/ 2147483647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273" y="47"/>
                </a:moveTo>
                <a:cubicBezTo>
                  <a:pt x="243" y="17"/>
                  <a:pt x="203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7" y="78"/>
                  <a:pt x="0" y="118"/>
                  <a:pt x="0" y="160"/>
                </a:cubicBezTo>
                <a:cubicBezTo>
                  <a:pt x="0" y="203"/>
                  <a:pt x="17" y="243"/>
                  <a:pt x="47" y="274"/>
                </a:cubicBezTo>
                <a:cubicBezTo>
                  <a:pt x="77" y="304"/>
                  <a:pt x="117" y="320"/>
                  <a:pt x="160" y="320"/>
                </a:cubicBezTo>
                <a:cubicBezTo>
                  <a:pt x="203" y="320"/>
                  <a:pt x="243" y="304"/>
                  <a:pt x="273" y="274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8"/>
                  <a:pt x="303" y="78"/>
                  <a:pt x="273" y="47"/>
                </a:cubicBezTo>
                <a:close/>
              </a:path>
            </a:pathLst>
          </a:custGeom>
          <a:solidFill>
            <a:srgbClr val="BEE2DD"/>
          </a:solidFill>
          <a:ln w="25400">
            <a:solidFill>
              <a:srgbClr val="007EC6"/>
            </a:solidFill>
            <a:round/>
            <a:headEnd/>
            <a:tailEnd/>
          </a:ln>
        </p:spPr>
        <p:txBody>
          <a:bodyPr/>
          <a:lstStyle/>
          <a:p>
            <a:endParaRPr lang="en-GB" sz="1470"/>
          </a:p>
        </p:txBody>
      </p:sp>
      <p:sp>
        <p:nvSpPr>
          <p:cNvPr id="34" name="Rectangle 33"/>
          <p:cNvSpPr/>
          <p:nvPr/>
        </p:nvSpPr>
        <p:spPr>
          <a:xfrm>
            <a:off x="2719375" y="2217304"/>
            <a:ext cx="2199972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en-GB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bg-BG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UK Field Agents Work Schedules </a:t>
            </a:r>
            <a:endParaRPr lang="en-US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5" name="Freeform 40"/>
          <p:cNvSpPr>
            <a:spLocks/>
          </p:cNvSpPr>
          <p:nvPr/>
        </p:nvSpPr>
        <p:spPr bwMode="black">
          <a:xfrm>
            <a:off x="10206954" y="2900560"/>
            <a:ext cx="920752" cy="920751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0 h 320"/>
              <a:gd name="T4" fmla="*/ 2147483647 w 320"/>
              <a:gd name="T5" fmla="*/ 2147483647 h 320"/>
              <a:gd name="T6" fmla="*/ 0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2147483647 h 320"/>
              <a:gd name="T12" fmla="*/ 2147483647 w 320"/>
              <a:gd name="T13" fmla="*/ 2147483647 h 320"/>
              <a:gd name="T14" fmla="*/ 2147483647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273" y="47"/>
                </a:moveTo>
                <a:cubicBezTo>
                  <a:pt x="243" y="17"/>
                  <a:pt x="203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7" y="78"/>
                  <a:pt x="0" y="118"/>
                  <a:pt x="0" y="160"/>
                </a:cubicBezTo>
                <a:cubicBezTo>
                  <a:pt x="0" y="203"/>
                  <a:pt x="17" y="243"/>
                  <a:pt x="47" y="274"/>
                </a:cubicBezTo>
                <a:cubicBezTo>
                  <a:pt x="77" y="304"/>
                  <a:pt x="117" y="320"/>
                  <a:pt x="160" y="320"/>
                </a:cubicBezTo>
                <a:cubicBezTo>
                  <a:pt x="203" y="320"/>
                  <a:pt x="243" y="304"/>
                  <a:pt x="273" y="274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8"/>
                  <a:pt x="303" y="78"/>
                  <a:pt x="273" y="47"/>
                </a:cubicBezTo>
                <a:close/>
              </a:path>
            </a:pathLst>
          </a:custGeom>
          <a:solidFill>
            <a:srgbClr val="BEE2DD"/>
          </a:solidFill>
          <a:ln w="25400">
            <a:solidFill>
              <a:srgbClr val="007EC6"/>
            </a:solidFill>
            <a:round/>
            <a:headEnd/>
            <a:tailEnd/>
          </a:ln>
        </p:spPr>
        <p:txBody>
          <a:bodyPr/>
          <a:lstStyle/>
          <a:p>
            <a:endParaRPr lang="en-GB" sz="1470"/>
          </a:p>
        </p:txBody>
      </p:sp>
      <p:sp>
        <p:nvSpPr>
          <p:cNvPr id="36" name="Rectangle 35"/>
          <p:cNvSpPr/>
          <p:nvPr/>
        </p:nvSpPr>
        <p:spPr>
          <a:xfrm>
            <a:off x="7643056" y="5416518"/>
            <a:ext cx="206713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bg-BG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Channel Partner</a:t>
            </a: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Management:</a:t>
            </a:r>
            <a:r>
              <a:rPr lang="bg-BG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Fax &amp; Print, Unified Comms, </a:t>
            </a: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SMS</a:t>
            </a:r>
            <a:endParaRPr lang="en-US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37" name="Freeform 38"/>
          <p:cNvSpPr>
            <a:spLocks/>
          </p:cNvSpPr>
          <p:nvPr/>
        </p:nvSpPr>
        <p:spPr bwMode="black">
          <a:xfrm>
            <a:off x="8160391" y="4287026"/>
            <a:ext cx="922867" cy="922867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0 h 320"/>
              <a:gd name="T4" fmla="*/ 2147483647 w 320"/>
              <a:gd name="T5" fmla="*/ 2147483647 h 320"/>
              <a:gd name="T6" fmla="*/ 0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2147483647 h 320"/>
              <a:gd name="T12" fmla="*/ 2147483647 w 320"/>
              <a:gd name="T13" fmla="*/ 2147483647 h 320"/>
              <a:gd name="T14" fmla="*/ 2147483647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273" y="47"/>
                </a:moveTo>
                <a:cubicBezTo>
                  <a:pt x="243" y="17"/>
                  <a:pt x="203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7" y="77"/>
                  <a:pt x="0" y="117"/>
                  <a:pt x="0" y="160"/>
                </a:cubicBezTo>
                <a:cubicBezTo>
                  <a:pt x="0" y="203"/>
                  <a:pt x="17" y="243"/>
                  <a:pt x="47" y="273"/>
                </a:cubicBezTo>
                <a:cubicBezTo>
                  <a:pt x="77" y="303"/>
                  <a:pt x="117" y="320"/>
                  <a:pt x="160" y="320"/>
                </a:cubicBezTo>
                <a:cubicBezTo>
                  <a:pt x="203" y="320"/>
                  <a:pt x="243" y="303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7"/>
                  <a:pt x="303" y="77"/>
                  <a:pt x="273" y="47"/>
                </a:cubicBezTo>
                <a:close/>
              </a:path>
            </a:pathLst>
          </a:custGeom>
          <a:solidFill>
            <a:srgbClr val="BEE2DD"/>
          </a:solidFill>
          <a:ln w="25400">
            <a:solidFill>
              <a:srgbClr val="007EC6"/>
            </a:solidFill>
            <a:round/>
            <a:headEnd/>
            <a:tailEnd/>
          </a:ln>
        </p:spPr>
        <p:txBody>
          <a:bodyPr/>
          <a:lstStyle/>
          <a:p>
            <a:endParaRPr lang="en-GB" sz="1470"/>
          </a:p>
        </p:txBody>
      </p:sp>
      <p:sp>
        <p:nvSpPr>
          <p:cNvPr id="39" name="Freeform 33"/>
          <p:cNvSpPr>
            <a:spLocks/>
          </p:cNvSpPr>
          <p:nvPr/>
        </p:nvSpPr>
        <p:spPr bwMode="black">
          <a:xfrm>
            <a:off x="5751313" y="4306333"/>
            <a:ext cx="920751" cy="922867"/>
          </a:xfrm>
          <a:custGeom>
            <a:avLst/>
            <a:gdLst>
              <a:gd name="T0" fmla="*/ 2147483647 w 320"/>
              <a:gd name="T1" fmla="*/ 2147483647 h 320"/>
              <a:gd name="T2" fmla="*/ 2147483647 w 320"/>
              <a:gd name="T3" fmla="*/ 0 h 320"/>
              <a:gd name="T4" fmla="*/ 2147483647 w 320"/>
              <a:gd name="T5" fmla="*/ 2147483647 h 320"/>
              <a:gd name="T6" fmla="*/ 0 w 320"/>
              <a:gd name="T7" fmla="*/ 2147483647 h 320"/>
              <a:gd name="T8" fmla="*/ 2147483647 w 320"/>
              <a:gd name="T9" fmla="*/ 2147483647 h 320"/>
              <a:gd name="T10" fmla="*/ 2147483647 w 320"/>
              <a:gd name="T11" fmla="*/ 2147483647 h 320"/>
              <a:gd name="T12" fmla="*/ 2147483647 w 320"/>
              <a:gd name="T13" fmla="*/ 2147483647 h 320"/>
              <a:gd name="T14" fmla="*/ 2147483647 w 320"/>
              <a:gd name="T15" fmla="*/ 2147483647 h 320"/>
              <a:gd name="T16" fmla="*/ 2147483647 w 320"/>
              <a:gd name="T17" fmla="*/ 2147483647 h 32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320" h="320">
                <a:moveTo>
                  <a:pt x="273" y="47"/>
                </a:moveTo>
                <a:cubicBezTo>
                  <a:pt x="243" y="17"/>
                  <a:pt x="202" y="0"/>
                  <a:pt x="160" y="0"/>
                </a:cubicBezTo>
                <a:cubicBezTo>
                  <a:pt x="117" y="0"/>
                  <a:pt x="77" y="17"/>
                  <a:pt x="47" y="47"/>
                </a:cubicBezTo>
                <a:cubicBezTo>
                  <a:pt x="16" y="77"/>
                  <a:pt x="0" y="118"/>
                  <a:pt x="0" y="160"/>
                </a:cubicBezTo>
                <a:cubicBezTo>
                  <a:pt x="0" y="203"/>
                  <a:pt x="16" y="243"/>
                  <a:pt x="47" y="273"/>
                </a:cubicBezTo>
                <a:cubicBezTo>
                  <a:pt x="77" y="304"/>
                  <a:pt x="117" y="320"/>
                  <a:pt x="160" y="320"/>
                </a:cubicBezTo>
                <a:cubicBezTo>
                  <a:pt x="202" y="320"/>
                  <a:pt x="243" y="304"/>
                  <a:pt x="273" y="273"/>
                </a:cubicBezTo>
                <a:cubicBezTo>
                  <a:pt x="303" y="243"/>
                  <a:pt x="320" y="203"/>
                  <a:pt x="320" y="160"/>
                </a:cubicBezTo>
                <a:cubicBezTo>
                  <a:pt x="320" y="118"/>
                  <a:pt x="303" y="77"/>
                  <a:pt x="273" y="47"/>
                </a:cubicBezTo>
                <a:close/>
              </a:path>
            </a:pathLst>
          </a:custGeom>
          <a:solidFill>
            <a:srgbClr val="BEE2DD"/>
          </a:solidFill>
          <a:ln w="25400">
            <a:solidFill>
              <a:srgbClr val="007EC6"/>
            </a:solidFill>
            <a:round/>
            <a:headEnd/>
            <a:tailEnd/>
          </a:ln>
        </p:spPr>
        <p:txBody>
          <a:bodyPr/>
          <a:lstStyle/>
          <a:p>
            <a:endParaRPr lang="en-GB" sz="1470"/>
          </a:p>
        </p:txBody>
      </p:sp>
      <p:sp>
        <p:nvSpPr>
          <p:cNvPr id="40" name="Rectangle 39"/>
          <p:cNvSpPr/>
          <p:nvPr/>
        </p:nvSpPr>
        <p:spPr>
          <a:xfrm>
            <a:off x="5293975" y="5382483"/>
            <a:ext cx="1817149" cy="4247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bg-BG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Outsourcing</a:t>
            </a: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Marketing &amp;</a:t>
            </a:r>
            <a:r>
              <a:rPr lang="bg-BG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 SEO </a:t>
            </a:r>
            <a:endParaRPr lang="en-US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9729877" y="2008178"/>
            <a:ext cx="2298022" cy="7571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90000"/>
              </a:lnSpc>
              <a:defRPr/>
            </a:pPr>
            <a:endParaRPr lang="en-GB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endParaRPr lang="en-GB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bg-BG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Software Supply</a:t>
            </a:r>
            <a:r>
              <a:rPr lang="en-GB" sz="1200" dirty="0">
                <a:solidFill>
                  <a:srgbClr val="0070C0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, Inside Sales &amp; Marketing</a:t>
            </a:r>
            <a:endParaRPr lang="en-US" sz="1200" dirty="0">
              <a:solidFill>
                <a:srgbClr val="0070C0"/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15" name="Oval 133"/>
          <p:cNvSpPr>
            <a:spLocks noChangeArrowheads="1"/>
          </p:cNvSpPr>
          <p:nvPr/>
        </p:nvSpPr>
        <p:spPr bwMode="black">
          <a:xfrm>
            <a:off x="722997" y="4304241"/>
            <a:ext cx="918633" cy="920751"/>
          </a:xfrm>
          <a:prstGeom prst="ellipse">
            <a:avLst/>
          </a:prstGeom>
          <a:solidFill>
            <a:srgbClr val="BEE2DD"/>
          </a:solidFill>
          <a:ln w="25400">
            <a:solidFill>
              <a:srgbClr val="007EC6"/>
            </a:solidFill>
            <a:round/>
            <a:headEnd/>
            <a:tailEnd/>
          </a:ln>
        </p:spPr>
        <p:txBody>
          <a:bodyPr/>
          <a:lstStyle/>
          <a:p>
            <a:endParaRPr lang="en-US" sz="1470"/>
          </a:p>
        </p:txBody>
      </p:sp>
      <p:grpSp>
        <p:nvGrpSpPr>
          <p:cNvPr id="52" name="Group 97"/>
          <p:cNvGrpSpPr>
            <a:grpSpLocks noChangeAspect="1"/>
          </p:cNvGrpSpPr>
          <p:nvPr/>
        </p:nvGrpSpPr>
        <p:grpSpPr bwMode="auto">
          <a:xfrm>
            <a:off x="3326720" y="4501579"/>
            <a:ext cx="488915" cy="482600"/>
            <a:chOff x="4729" y="1463"/>
            <a:chExt cx="542" cy="535"/>
          </a:xfrm>
          <a:solidFill>
            <a:srgbClr val="0066CC"/>
          </a:solidFill>
        </p:grpSpPr>
        <p:sp>
          <p:nvSpPr>
            <p:cNvPr id="53" name="Freeform 98"/>
            <p:cNvSpPr>
              <a:spLocks/>
            </p:cNvSpPr>
            <p:nvPr/>
          </p:nvSpPr>
          <p:spPr bwMode="auto">
            <a:xfrm>
              <a:off x="4729" y="1645"/>
              <a:ext cx="539" cy="351"/>
            </a:xfrm>
            <a:custGeom>
              <a:avLst/>
              <a:gdLst>
                <a:gd name="T0" fmla="*/ 851 w 1078"/>
                <a:gd name="T1" fmla="*/ 209 h 702"/>
                <a:gd name="T2" fmla="*/ 862 w 1078"/>
                <a:gd name="T3" fmla="*/ 211 h 702"/>
                <a:gd name="T4" fmla="*/ 879 w 1078"/>
                <a:gd name="T5" fmla="*/ 222 h 702"/>
                <a:gd name="T6" fmla="*/ 985 w 1078"/>
                <a:gd name="T7" fmla="*/ 331 h 702"/>
                <a:gd name="T8" fmla="*/ 994 w 1078"/>
                <a:gd name="T9" fmla="*/ 349 h 702"/>
                <a:gd name="T10" fmla="*/ 996 w 1078"/>
                <a:gd name="T11" fmla="*/ 685 h 702"/>
                <a:gd name="T12" fmla="*/ 998 w 1078"/>
                <a:gd name="T13" fmla="*/ 691 h 702"/>
                <a:gd name="T14" fmla="*/ 1002 w 1078"/>
                <a:gd name="T15" fmla="*/ 699 h 702"/>
                <a:gd name="T16" fmla="*/ 1011 w 1078"/>
                <a:gd name="T17" fmla="*/ 702 h 702"/>
                <a:gd name="T18" fmla="*/ 1062 w 1078"/>
                <a:gd name="T19" fmla="*/ 702 h 702"/>
                <a:gd name="T20" fmla="*/ 1067 w 1078"/>
                <a:gd name="T21" fmla="*/ 702 h 702"/>
                <a:gd name="T22" fmla="*/ 1075 w 1078"/>
                <a:gd name="T23" fmla="*/ 697 h 702"/>
                <a:gd name="T24" fmla="*/ 1078 w 1078"/>
                <a:gd name="T25" fmla="*/ 689 h 702"/>
                <a:gd name="T26" fmla="*/ 1078 w 1078"/>
                <a:gd name="T27" fmla="*/ 73 h 702"/>
                <a:gd name="T28" fmla="*/ 1078 w 1078"/>
                <a:gd name="T29" fmla="*/ 67 h 702"/>
                <a:gd name="T30" fmla="*/ 1073 w 1078"/>
                <a:gd name="T31" fmla="*/ 60 h 702"/>
                <a:gd name="T32" fmla="*/ 1063 w 1078"/>
                <a:gd name="T33" fmla="*/ 56 h 702"/>
                <a:gd name="T34" fmla="*/ 502 w 1078"/>
                <a:gd name="T35" fmla="*/ 56 h 702"/>
                <a:gd name="T36" fmla="*/ 496 w 1078"/>
                <a:gd name="T37" fmla="*/ 56 h 702"/>
                <a:gd name="T38" fmla="*/ 489 w 1078"/>
                <a:gd name="T39" fmla="*/ 51 h 702"/>
                <a:gd name="T40" fmla="*/ 485 w 1078"/>
                <a:gd name="T41" fmla="*/ 43 h 702"/>
                <a:gd name="T42" fmla="*/ 485 w 1078"/>
                <a:gd name="T43" fmla="*/ 15 h 702"/>
                <a:gd name="T44" fmla="*/ 483 w 1078"/>
                <a:gd name="T45" fmla="*/ 9 h 702"/>
                <a:gd name="T46" fmla="*/ 478 w 1078"/>
                <a:gd name="T47" fmla="*/ 2 h 702"/>
                <a:gd name="T48" fmla="*/ 470 w 1078"/>
                <a:gd name="T49" fmla="*/ 0 h 702"/>
                <a:gd name="T50" fmla="*/ 17 w 1078"/>
                <a:gd name="T51" fmla="*/ 0 h 702"/>
                <a:gd name="T52" fmla="*/ 7 w 1078"/>
                <a:gd name="T53" fmla="*/ 2 h 702"/>
                <a:gd name="T54" fmla="*/ 2 w 1078"/>
                <a:gd name="T55" fmla="*/ 8 h 702"/>
                <a:gd name="T56" fmla="*/ 0 w 1078"/>
                <a:gd name="T57" fmla="*/ 17 h 702"/>
                <a:gd name="T58" fmla="*/ 2 w 1078"/>
                <a:gd name="T59" fmla="*/ 192 h 702"/>
                <a:gd name="T60" fmla="*/ 6 w 1078"/>
                <a:gd name="T61" fmla="*/ 202 h 702"/>
                <a:gd name="T62" fmla="*/ 11 w 1078"/>
                <a:gd name="T63" fmla="*/ 207 h 702"/>
                <a:gd name="T64" fmla="*/ 21 w 1078"/>
                <a:gd name="T65" fmla="*/ 209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78" h="702">
                  <a:moveTo>
                    <a:pt x="21" y="209"/>
                  </a:moveTo>
                  <a:lnTo>
                    <a:pt x="851" y="209"/>
                  </a:lnTo>
                  <a:lnTo>
                    <a:pt x="851" y="209"/>
                  </a:lnTo>
                  <a:lnTo>
                    <a:pt x="862" y="211"/>
                  </a:lnTo>
                  <a:lnTo>
                    <a:pt x="871" y="215"/>
                  </a:lnTo>
                  <a:lnTo>
                    <a:pt x="879" y="222"/>
                  </a:lnTo>
                  <a:lnTo>
                    <a:pt x="985" y="331"/>
                  </a:lnTo>
                  <a:lnTo>
                    <a:pt x="985" y="331"/>
                  </a:lnTo>
                  <a:lnTo>
                    <a:pt x="991" y="340"/>
                  </a:lnTo>
                  <a:lnTo>
                    <a:pt x="994" y="349"/>
                  </a:lnTo>
                  <a:lnTo>
                    <a:pt x="996" y="361"/>
                  </a:lnTo>
                  <a:lnTo>
                    <a:pt x="996" y="685"/>
                  </a:lnTo>
                  <a:lnTo>
                    <a:pt x="996" y="685"/>
                  </a:lnTo>
                  <a:lnTo>
                    <a:pt x="998" y="691"/>
                  </a:lnTo>
                  <a:lnTo>
                    <a:pt x="1000" y="697"/>
                  </a:lnTo>
                  <a:lnTo>
                    <a:pt x="1002" y="699"/>
                  </a:lnTo>
                  <a:lnTo>
                    <a:pt x="1006" y="700"/>
                  </a:lnTo>
                  <a:lnTo>
                    <a:pt x="1011" y="702"/>
                  </a:lnTo>
                  <a:lnTo>
                    <a:pt x="1013" y="702"/>
                  </a:lnTo>
                  <a:lnTo>
                    <a:pt x="1062" y="702"/>
                  </a:lnTo>
                  <a:lnTo>
                    <a:pt x="1062" y="702"/>
                  </a:lnTo>
                  <a:lnTo>
                    <a:pt x="1067" y="702"/>
                  </a:lnTo>
                  <a:lnTo>
                    <a:pt x="1071" y="700"/>
                  </a:lnTo>
                  <a:lnTo>
                    <a:pt x="1075" y="697"/>
                  </a:lnTo>
                  <a:lnTo>
                    <a:pt x="1077" y="695"/>
                  </a:lnTo>
                  <a:lnTo>
                    <a:pt x="1078" y="689"/>
                  </a:lnTo>
                  <a:lnTo>
                    <a:pt x="1078" y="685"/>
                  </a:lnTo>
                  <a:lnTo>
                    <a:pt x="1078" y="73"/>
                  </a:lnTo>
                  <a:lnTo>
                    <a:pt x="1078" y="73"/>
                  </a:lnTo>
                  <a:lnTo>
                    <a:pt x="1078" y="67"/>
                  </a:lnTo>
                  <a:lnTo>
                    <a:pt x="1077" y="64"/>
                  </a:lnTo>
                  <a:lnTo>
                    <a:pt x="1073" y="60"/>
                  </a:lnTo>
                  <a:lnTo>
                    <a:pt x="1069" y="58"/>
                  </a:lnTo>
                  <a:lnTo>
                    <a:pt x="1063" y="56"/>
                  </a:lnTo>
                  <a:lnTo>
                    <a:pt x="1062" y="56"/>
                  </a:lnTo>
                  <a:lnTo>
                    <a:pt x="502" y="56"/>
                  </a:lnTo>
                  <a:lnTo>
                    <a:pt x="502" y="56"/>
                  </a:lnTo>
                  <a:lnTo>
                    <a:pt x="496" y="56"/>
                  </a:lnTo>
                  <a:lnTo>
                    <a:pt x="493" y="54"/>
                  </a:lnTo>
                  <a:lnTo>
                    <a:pt x="489" y="51"/>
                  </a:lnTo>
                  <a:lnTo>
                    <a:pt x="487" y="49"/>
                  </a:lnTo>
                  <a:lnTo>
                    <a:pt x="485" y="43"/>
                  </a:lnTo>
                  <a:lnTo>
                    <a:pt x="485" y="39"/>
                  </a:lnTo>
                  <a:lnTo>
                    <a:pt x="485" y="15"/>
                  </a:lnTo>
                  <a:lnTo>
                    <a:pt x="485" y="15"/>
                  </a:lnTo>
                  <a:lnTo>
                    <a:pt x="483" y="9"/>
                  </a:lnTo>
                  <a:lnTo>
                    <a:pt x="481" y="6"/>
                  </a:lnTo>
                  <a:lnTo>
                    <a:pt x="478" y="2"/>
                  </a:lnTo>
                  <a:lnTo>
                    <a:pt x="472" y="0"/>
                  </a:lnTo>
                  <a:lnTo>
                    <a:pt x="470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4" y="6"/>
                  </a:lnTo>
                  <a:lnTo>
                    <a:pt x="2" y="8"/>
                  </a:lnTo>
                  <a:lnTo>
                    <a:pt x="0" y="13"/>
                  </a:lnTo>
                  <a:lnTo>
                    <a:pt x="0" y="17"/>
                  </a:lnTo>
                  <a:lnTo>
                    <a:pt x="2" y="192"/>
                  </a:lnTo>
                  <a:lnTo>
                    <a:pt x="2" y="192"/>
                  </a:lnTo>
                  <a:lnTo>
                    <a:pt x="4" y="198"/>
                  </a:lnTo>
                  <a:lnTo>
                    <a:pt x="6" y="202"/>
                  </a:lnTo>
                  <a:lnTo>
                    <a:pt x="7" y="206"/>
                  </a:lnTo>
                  <a:lnTo>
                    <a:pt x="11" y="207"/>
                  </a:lnTo>
                  <a:lnTo>
                    <a:pt x="17" y="209"/>
                  </a:lnTo>
                  <a:lnTo>
                    <a:pt x="21" y="209"/>
                  </a:lnTo>
                  <a:lnTo>
                    <a:pt x="21" y="20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99"/>
            <p:cNvSpPr>
              <a:spLocks/>
            </p:cNvSpPr>
            <p:nvPr/>
          </p:nvSpPr>
          <p:spPr bwMode="auto">
            <a:xfrm>
              <a:off x="4734" y="1463"/>
              <a:ext cx="531" cy="83"/>
            </a:xfrm>
            <a:custGeom>
              <a:avLst/>
              <a:gdLst>
                <a:gd name="T0" fmla="*/ 67 w 1064"/>
                <a:gd name="T1" fmla="*/ 17 h 166"/>
                <a:gd name="T2" fmla="*/ 2 w 1064"/>
                <a:gd name="T3" fmla="*/ 151 h 166"/>
                <a:gd name="T4" fmla="*/ 2 w 1064"/>
                <a:gd name="T5" fmla="*/ 151 h 166"/>
                <a:gd name="T6" fmla="*/ 0 w 1064"/>
                <a:gd name="T7" fmla="*/ 157 h 166"/>
                <a:gd name="T8" fmla="*/ 0 w 1064"/>
                <a:gd name="T9" fmla="*/ 161 h 166"/>
                <a:gd name="T10" fmla="*/ 2 w 1064"/>
                <a:gd name="T11" fmla="*/ 162 h 166"/>
                <a:gd name="T12" fmla="*/ 4 w 1064"/>
                <a:gd name="T13" fmla="*/ 164 h 166"/>
                <a:gd name="T14" fmla="*/ 10 w 1064"/>
                <a:gd name="T15" fmla="*/ 166 h 166"/>
                <a:gd name="T16" fmla="*/ 12 w 1064"/>
                <a:gd name="T17" fmla="*/ 166 h 166"/>
                <a:gd name="T18" fmla="*/ 1053 w 1064"/>
                <a:gd name="T19" fmla="*/ 166 h 166"/>
                <a:gd name="T20" fmla="*/ 1053 w 1064"/>
                <a:gd name="T21" fmla="*/ 166 h 166"/>
                <a:gd name="T22" fmla="*/ 1058 w 1064"/>
                <a:gd name="T23" fmla="*/ 166 h 166"/>
                <a:gd name="T24" fmla="*/ 1062 w 1064"/>
                <a:gd name="T25" fmla="*/ 164 h 166"/>
                <a:gd name="T26" fmla="*/ 1064 w 1064"/>
                <a:gd name="T27" fmla="*/ 162 h 166"/>
                <a:gd name="T28" fmla="*/ 1064 w 1064"/>
                <a:gd name="T29" fmla="*/ 159 h 166"/>
                <a:gd name="T30" fmla="*/ 1062 w 1064"/>
                <a:gd name="T31" fmla="*/ 155 h 166"/>
                <a:gd name="T32" fmla="*/ 1060 w 1064"/>
                <a:gd name="T33" fmla="*/ 153 h 166"/>
                <a:gd name="T34" fmla="*/ 1028 w 1064"/>
                <a:gd name="T35" fmla="*/ 101 h 166"/>
                <a:gd name="T36" fmla="*/ 1028 w 1064"/>
                <a:gd name="T37" fmla="*/ 101 h 166"/>
                <a:gd name="T38" fmla="*/ 1025 w 1064"/>
                <a:gd name="T39" fmla="*/ 95 h 166"/>
                <a:gd name="T40" fmla="*/ 1021 w 1064"/>
                <a:gd name="T41" fmla="*/ 93 h 166"/>
                <a:gd name="T42" fmla="*/ 1012 w 1064"/>
                <a:gd name="T43" fmla="*/ 88 h 166"/>
                <a:gd name="T44" fmla="*/ 1006 w 1064"/>
                <a:gd name="T45" fmla="*/ 86 h 166"/>
                <a:gd name="T46" fmla="*/ 1002 w 1064"/>
                <a:gd name="T47" fmla="*/ 86 h 166"/>
                <a:gd name="T48" fmla="*/ 396 w 1064"/>
                <a:gd name="T49" fmla="*/ 86 h 166"/>
                <a:gd name="T50" fmla="*/ 396 w 1064"/>
                <a:gd name="T51" fmla="*/ 86 h 166"/>
                <a:gd name="T52" fmla="*/ 390 w 1064"/>
                <a:gd name="T53" fmla="*/ 86 h 166"/>
                <a:gd name="T54" fmla="*/ 385 w 1064"/>
                <a:gd name="T55" fmla="*/ 84 h 166"/>
                <a:gd name="T56" fmla="*/ 377 w 1064"/>
                <a:gd name="T57" fmla="*/ 80 h 166"/>
                <a:gd name="T58" fmla="*/ 370 w 1064"/>
                <a:gd name="T59" fmla="*/ 73 h 166"/>
                <a:gd name="T60" fmla="*/ 327 w 1064"/>
                <a:gd name="T61" fmla="*/ 15 h 166"/>
                <a:gd name="T62" fmla="*/ 327 w 1064"/>
                <a:gd name="T63" fmla="*/ 15 h 166"/>
                <a:gd name="T64" fmla="*/ 323 w 1064"/>
                <a:gd name="T65" fmla="*/ 9 h 166"/>
                <a:gd name="T66" fmla="*/ 318 w 1064"/>
                <a:gd name="T67" fmla="*/ 7 h 166"/>
                <a:gd name="T68" fmla="*/ 310 w 1064"/>
                <a:gd name="T69" fmla="*/ 2 h 166"/>
                <a:gd name="T70" fmla="*/ 301 w 1064"/>
                <a:gd name="T71" fmla="*/ 0 h 166"/>
                <a:gd name="T72" fmla="*/ 92 w 1064"/>
                <a:gd name="T73" fmla="*/ 0 h 166"/>
                <a:gd name="T74" fmla="*/ 92 w 1064"/>
                <a:gd name="T75" fmla="*/ 0 h 166"/>
                <a:gd name="T76" fmla="*/ 86 w 1064"/>
                <a:gd name="T77" fmla="*/ 2 h 166"/>
                <a:gd name="T78" fmla="*/ 81 w 1064"/>
                <a:gd name="T79" fmla="*/ 4 h 166"/>
                <a:gd name="T80" fmla="*/ 73 w 1064"/>
                <a:gd name="T81" fmla="*/ 9 h 166"/>
                <a:gd name="T82" fmla="*/ 69 w 1064"/>
                <a:gd name="T83" fmla="*/ 13 h 166"/>
                <a:gd name="T84" fmla="*/ 67 w 1064"/>
                <a:gd name="T85" fmla="*/ 17 h 166"/>
                <a:gd name="T86" fmla="*/ 67 w 1064"/>
                <a:gd name="T87" fmla="*/ 17 h 1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064" h="166">
                  <a:moveTo>
                    <a:pt x="67" y="17"/>
                  </a:moveTo>
                  <a:lnTo>
                    <a:pt x="2" y="151"/>
                  </a:lnTo>
                  <a:lnTo>
                    <a:pt x="2" y="151"/>
                  </a:lnTo>
                  <a:lnTo>
                    <a:pt x="0" y="157"/>
                  </a:lnTo>
                  <a:lnTo>
                    <a:pt x="0" y="161"/>
                  </a:lnTo>
                  <a:lnTo>
                    <a:pt x="2" y="162"/>
                  </a:lnTo>
                  <a:lnTo>
                    <a:pt x="4" y="164"/>
                  </a:lnTo>
                  <a:lnTo>
                    <a:pt x="10" y="166"/>
                  </a:lnTo>
                  <a:lnTo>
                    <a:pt x="12" y="166"/>
                  </a:lnTo>
                  <a:lnTo>
                    <a:pt x="1053" y="166"/>
                  </a:lnTo>
                  <a:lnTo>
                    <a:pt x="1053" y="166"/>
                  </a:lnTo>
                  <a:lnTo>
                    <a:pt x="1058" y="166"/>
                  </a:lnTo>
                  <a:lnTo>
                    <a:pt x="1062" y="164"/>
                  </a:lnTo>
                  <a:lnTo>
                    <a:pt x="1064" y="162"/>
                  </a:lnTo>
                  <a:lnTo>
                    <a:pt x="1064" y="159"/>
                  </a:lnTo>
                  <a:lnTo>
                    <a:pt x="1062" y="155"/>
                  </a:lnTo>
                  <a:lnTo>
                    <a:pt x="1060" y="153"/>
                  </a:lnTo>
                  <a:lnTo>
                    <a:pt x="1028" y="101"/>
                  </a:lnTo>
                  <a:lnTo>
                    <a:pt x="1028" y="101"/>
                  </a:lnTo>
                  <a:lnTo>
                    <a:pt x="1025" y="95"/>
                  </a:lnTo>
                  <a:lnTo>
                    <a:pt x="1021" y="93"/>
                  </a:lnTo>
                  <a:lnTo>
                    <a:pt x="1012" y="88"/>
                  </a:lnTo>
                  <a:lnTo>
                    <a:pt x="1006" y="86"/>
                  </a:lnTo>
                  <a:lnTo>
                    <a:pt x="1002" y="86"/>
                  </a:lnTo>
                  <a:lnTo>
                    <a:pt x="396" y="86"/>
                  </a:lnTo>
                  <a:lnTo>
                    <a:pt x="396" y="86"/>
                  </a:lnTo>
                  <a:lnTo>
                    <a:pt x="390" y="86"/>
                  </a:lnTo>
                  <a:lnTo>
                    <a:pt x="385" y="84"/>
                  </a:lnTo>
                  <a:lnTo>
                    <a:pt x="377" y="80"/>
                  </a:lnTo>
                  <a:lnTo>
                    <a:pt x="370" y="73"/>
                  </a:lnTo>
                  <a:lnTo>
                    <a:pt x="327" y="15"/>
                  </a:lnTo>
                  <a:lnTo>
                    <a:pt x="327" y="15"/>
                  </a:lnTo>
                  <a:lnTo>
                    <a:pt x="323" y="9"/>
                  </a:lnTo>
                  <a:lnTo>
                    <a:pt x="318" y="7"/>
                  </a:lnTo>
                  <a:lnTo>
                    <a:pt x="310" y="2"/>
                  </a:lnTo>
                  <a:lnTo>
                    <a:pt x="301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86" y="2"/>
                  </a:lnTo>
                  <a:lnTo>
                    <a:pt x="81" y="4"/>
                  </a:lnTo>
                  <a:lnTo>
                    <a:pt x="73" y="9"/>
                  </a:lnTo>
                  <a:lnTo>
                    <a:pt x="69" y="13"/>
                  </a:lnTo>
                  <a:lnTo>
                    <a:pt x="67" y="17"/>
                  </a:lnTo>
                  <a:lnTo>
                    <a:pt x="67" y="1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100"/>
            <p:cNvSpPr>
              <a:spLocks/>
            </p:cNvSpPr>
            <p:nvPr/>
          </p:nvSpPr>
          <p:spPr bwMode="auto">
            <a:xfrm>
              <a:off x="4731" y="1566"/>
              <a:ext cx="241" cy="59"/>
            </a:xfrm>
            <a:custGeom>
              <a:avLst/>
              <a:gdLst>
                <a:gd name="T0" fmla="*/ 464 w 481"/>
                <a:gd name="T1" fmla="*/ 0 h 120"/>
                <a:gd name="T2" fmla="*/ 17 w 481"/>
                <a:gd name="T3" fmla="*/ 0 h 120"/>
                <a:gd name="T4" fmla="*/ 17 w 481"/>
                <a:gd name="T5" fmla="*/ 0 h 120"/>
                <a:gd name="T6" fmla="*/ 11 w 481"/>
                <a:gd name="T7" fmla="*/ 0 h 120"/>
                <a:gd name="T8" fmla="*/ 7 w 481"/>
                <a:gd name="T9" fmla="*/ 2 h 120"/>
                <a:gd name="T10" fmla="*/ 3 w 481"/>
                <a:gd name="T11" fmla="*/ 6 h 120"/>
                <a:gd name="T12" fmla="*/ 2 w 481"/>
                <a:gd name="T13" fmla="*/ 8 h 120"/>
                <a:gd name="T14" fmla="*/ 0 w 481"/>
                <a:gd name="T15" fmla="*/ 15 h 120"/>
                <a:gd name="T16" fmla="*/ 0 w 481"/>
                <a:gd name="T17" fmla="*/ 17 h 120"/>
                <a:gd name="T18" fmla="*/ 0 w 481"/>
                <a:gd name="T19" fmla="*/ 103 h 120"/>
                <a:gd name="T20" fmla="*/ 0 w 481"/>
                <a:gd name="T21" fmla="*/ 103 h 120"/>
                <a:gd name="T22" fmla="*/ 2 w 481"/>
                <a:gd name="T23" fmla="*/ 109 h 120"/>
                <a:gd name="T24" fmla="*/ 3 w 481"/>
                <a:gd name="T25" fmla="*/ 114 h 120"/>
                <a:gd name="T26" fmla="*/ 5 w 481"/>
                <a:gd name="T27" fmla="*/ 116 h 120"/>
                <a:gd name="T28" fmla="*/ 9 w 481"/>
                <a:gd name="T29" fmla="*/ 118 h 120"/>
                <a:gd name="T30" fmla="*/ 15 w 481"/>
                <a:gd name="T31" fmla="*/ 120 h 120"/>
                <a:gd name="T32" fmla="*/ 17 w 481"/>
                <a:gd name="T33" fmla="*/ 120 h 120"/>
                <a:gd name="T34" fmla="*/ 464 w 481"/>
                <a:gd name="T35" fmla="*/ 120 h 120"/>
                <a:gd name="T36" fmla="*/ 464 w 481"/>
                <a:gd name="T37" fmla="*/ 120 h 120"/>
                <a:gd name="T38" fmla="*/ 470 w 481"/>
                <a:gd name="T39" fmla="*/ 120 h 120"/>
                <a:gd name="T40" fmla="*/ 474 w 481"/>
                <a:gd name="T41" fmla="*/ 118 h 120"/>
                <a:gd name="T42" fmla="*/ 477 w 481"/>
                <a:gd name="T43" fmla="*/ 116 h 120"/>
                <a:gd name="T44" fmla="*/ 479 w 481"/>
                <a:gd name="T45" fmla="*/ 112 h 120"/>
                <a:gd name="T46" fmla="*/ 481 w 481"/>
                <a:gd name="T47" fmla="*/ 107 h 120"/>
                <a:gd name="T48" fmla="*/ 481 w 481"/>
                <a:gd name="T49" fmla="*/ 103 h 120"/>
                <a:gd name="T50" fmla="*/ 481 w 481"/>
                <a:gd name="T51" fmla="*/ 17 h 120"/>
                <a:gd name="T52" fmla="*/ 481 w 481"/>
                <a:gd name="T53" fmla="*/ 17 h 120"/>
                <a:gd name="T54" fmla="*/ 479 w 481"/>
                <a:gd name="T55" fmla="*/ 12 h 120"/>
                <a:gd name="T56" fmla="*/ 477 w 481"/>
                <a:gd name="T57" fmla="*/ 8 h 120"/>
                <a:gd name="T58" fmla="*/ 475 w 481"/>
                <a:gd name="T59" fmla="*/ 4 h 120"/>
                <a:gd name="T60" fmla="*/ 472 w 481"/>
                <a:gd name="T61" fmla="*/ 2 h 120"/>
                <a:gd name="T62" fmla="*/ 466 w 481"/>
                <a:gd name="T63" fmla="*/ 0 h 120"/>
                <a:gd name="T64" fmla="*/ 464 w 481"/>
                <a:gd name="T65" fmla="*/ 0 h 120"/>
                <a:gd name="T66" fmla="*/ 464 w 481"/>
                <a:gd name="T67" fmla="*/ 0 h 1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481" h="120">
                  <a:moveTo>
                    <a:pt x="464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1" y="0"/>
                  </a:lnTo>
                  <a:lnTo>
                    <a:pt x="7" y="2"/>
                  </a:lnTo>
                  <a:lnTo>
                    <a:pt x="3" y="6"/>
                  </a:lnTo>
                  <a:lnTo>
                    <a:pt x="2" y="8"/>
                  </a:lnTo>
                  <a:lnTo>
                    <a:pt x="0" y="15"/>
                  </a:lnTo>
                  <a:lnTo>
                    <a:pt x="0" y="17"/>
                  </a:lnTo>
                  <a:lnTo>
                    <a:pt x="0" y="103"/>
                  </a:lnTo>
                  <a:lnTo>
                    <a:pt x="0" y="103"/>
                  </a:lnTo>
                  <a:lnTo>
                    <a:pt x="2" y="109"/>
                  </a:lnTo>
                  <a:lnTo>
                    <a:pt x="3" y="114"/>
                  </a:lnTo>
                  <a:lnTo>
                    <a:pt x="5" y="116"/>
                  </a:lnTo>
                  <a:lnTo>
                    <a:pt x="9" y="118"/>
                  </a:lnTo>
                  <a:lnTo>
                    <a:pt x="15" y="120"/>
                  </a:lnTo>
                  <a:lnTo>
                    <a:pt x="17" y="120"/>
                  </a:lnTo>
                  <a:lnTo>
                    <a:pt x="464" y="120"/>
                  </a:lnTo>
                  <a:lnTo>
                    <a:pt x="464" y="120"/>
                  </a:lnTo>
                  <a:lnTo>
                    <a:pt x="470" y="120"/>
                  </a:lnTo>
                  <a:lnTo>
                    <a:pt x="474" y="118"/>
                  </a:lnTo>
                  <a:lnTo>
                    <a:pt x="477" y="116"/>
                  </a:lnTo>
                  <a:lnTo>
                    <a:pt x="479" y="112"/>
                  </a:lnTo>
                  <a:lnTo>
                    <a:pt x="481" y="107"/>
                  </a:lnTo>
                  <a:lnTo>
                    <a:pt x="481" y="103"/>
                  </a:lnTo>
                  <a:lnTo>
                    <a:pt x="481" y="17"/>
                  </a:lnTo>
                  <a:lnTo>
                    <a:pt x="481" y="17"/>
                  </a:lnTo>
                  <a:lnTo>
                    <a:pt x="479" y="12"/>
                  </a:lnTo>
                  <a:lnTo>
                    <a:pt x="477" y="8"/>
                  </a:lnTo>
                  <a:lnTo>
                    <a:pt x="475" y="4"/>
                  </a:lnTo>
                  <a:lnTo>
                    <a:pt x="472" y="2"/>
                  </a:lnTo>
                  <a:lnTo>
                    <a:pt x="466" y="0"/>
                  </a:lnTo>
                  <a:lnTo>
                    <a:pt x="464" y="0"/>
                  </a:lnTo>
                  <a:lnTo>
                    <a:pt x="464" y="0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101"/>
            <p:cNvSpPr>
              <a:spLocks noEditPoints="1"/>
            </p:cNvSpPr>
            <p:nvPr/>
          </p:nvSpPr>
          <p:spPr bwMode="auto">
            <a:xfrm>
              <a:off x="4986" y="1566"/>
              <a:ext cx="285" cy="90"/>
            </a:xfrm>
            <a:custGeom>
              <a:avLst/>
              <a:gdLst>
                <a:gd name="T0" fmla="*/ 17 w 569"/>
                <a:gd name="T1" fmla="*/ 0 h 182"/>
                <a:gd name="T2" fmla="*/ 13 w 569"/>
                <a:gd name="T3" fmla="*/ 0 h 182"/>
                <a:gd name="T4" fmla="*/ 4 w 569"/>
                <a:gd name="T5" fmla="*/ 4 h 182"/>
                <a:gd name="T6" fmla="*/ 0 w 569"/>
                <a:gd name="T7" fmla="*/ 12 h 182"/>
                <a:gd name="T8" fmla="*/ 0 w 569"/>
                <a:gd name="T9" fmla="*/ 165 h 182"/>
                <a:gd name="T10" fmla="*/ 0 w 569"/>
                <a:gd name="T11" fmla="*/ 168 h 182"/>
                <a:gd name="T12" fmla="*/ 4 w 569"/>
                <a:gd name="T13" fmla="*/ 176 h 182"/>
                <a:gd name="T14" fmla="*/ 11 w 569"/>
                <a:gd name="T15" fmla="*/ 182 h 182"/>
                <a:gd name="T16" fmla="*/ 552 w 569"/>
                <a:gd name="T17" fmla="*/ 182 h 182"/>
                <a:gd name="T18" fmla="*/ 554 w 569"/>
                <a:gd name="T19" fmla="*/ 182 h 182"/>
                <a:gd name="T20" fmla="*/ 563 w 569"/>
                <a:gd name="T21" fmla="*/ 178 h 182"/>
                <a:gd name="T22" fmla="*/ 567 w 569"/>
                <a:gd name="T23" fmla="*/ 170 h 182"/>
                <a:gd name="T24" fmla="*/ 569 w 569"/>
                <a:gd name="T25" fmla="*/ 17 h 182"/>
                <a:gd name="T26" fmla="*/ 567 w 569"/>
                <a:gd name="T27" fmla="*/ 15 h 182"/>
                <a:gd name="T28" fmla="*/ 563 w 569"/>
                <a:gd name="T29" fmla="*/ 6 h 182"/>
                <a:gd name="T30" fmla="*/ 558 w 569"/>
                <a:gd name="T31" fmla="*/ 0 h 182"/>
                <a:gd name="T32" fmla="*/ 552 w 569"/>
                <a:gd name="T33" fmla="*/ 0 h 182"/>
                <a:gd name="T34" fmla="*/ 228 w 569"/>
                <a:gd name="T35" fmla="*/ 129 h 182"/>
                <a:gd name="T36" fmla="*/ 226 w 569"/>
                <a:gd name="T37" fmla="*/ 139 h 182"/>
                <a:gd name="T38" fmla="*/ 220 w 569"/>
                <a:gd name="T39" fmla="*/ 144 h 182"/>
                <a:gd name="T40" fmla="*/ 211 w 569"/>
                <a:gd name="T41" fmla="*/ 146 h 182"/>
                <a:gd name="T42" fmla="*/ 54 w 569"/>
                <a:gd name="T43" fmla="*/ 146 h 182"/>
                <a:gd name="T44" fmla="*/ 47 w 569"/>
                <a:gd name="T45" fmla="*/ 144 h 182"/>
                <a:gd name="T46" fmla="*/ 39 w 569"/>
                <a:gd name="T47" fmla="*/ 139 h 182"/>
                <a:gd name="T48" fmla="*/ 37 w 569"/>
                <a:gd name="T49" fmla="*/ 129 h 182"/>
                <a:gd name="T50" fmla="*/ 37 w 569"/>
                <a:gd name="T51" fmla="*/ 53 h 182"/>
                <a:gd name="T52" fmla="*/ 39 w 569"/>
                <a:gd name="T53" fmla="*/ 45 h 182"/>
                <a:gd name="T54" fmla="*/ 45 w 569"/>
                <a:gd name="T55" fmla="*/ 40 h 182"/>
                <a:gd name="T56" fmla="*/ 54 w 569"/>
                <a:gd name="T57" fmla="*/ 36 h 182"/>
                <a:gd name="T58" fmla="*/ 211 w 569"/>
                <a:gd name="T59" fmla="*/ 36 h 182"/>
                <a:gd name="T60" fmla="*/ 220 w 569"/>
                <a:gd name="T61" fmla="*/ 38 h 182"/>
                <a:gd name="T62" fmla="*/ 226 w 569"/>
                <a:gd name="T63" fmla="*/ 43 h 182"/>
                <a:gd name="T64" fmla="*/ 228 w 569"/>
                <a:gd name="T65" fmla="*/ 53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569" h="182">
                  <a:moveTo>
                    <a:pt x="552" y="0"/>
                  </a:moveTo>
                  <a:lnTo>
                    <a:pt x="17" y="0"/>
                  </a:lnTo>
                  <a:lnTo>
                    <a:pt x="17" y="0"/>
                  </a:lnTo>
                  <a:lnTo>
                    <a:pt x="13" y="0"/>
                  </a:lnTo>
                  <a:lnTo>
                    <a:pt x="7" y="2"/>
                  </a:lnTo>
                  <a:lnTo>
                    <a:pt x="4" y="4"/>
                  </a:lnTo>
                  <a:lnTo>
                    <a:pt x="2" y="8"/>
                  </a:lnTo>
                  <a:lnTo>
                    <a:pt x="0" y="12"/>
                  </a:lnTo>
                  <a:lnTo>
                    <a:pt x="0" y="17"/>
                  </a:lnTo>
                  <a:lnTo>
                    <a:pt x="0" y="165"/>
                  </a:lnTo>
                  <a:lnTo>
                    <a:pt x="0" y="165"/>
                  </a:lnTo>
                  <a:lnTo>
                    <a:pt x="0" y="168"/>
                  </a:lnTo>
                  <a:lnTo>
                    <a:pt x="2" y="174"/>
                  </a:lnTo>
                  <a:lnTo>
                    <a:pt x="4" y="176"/>
                  </a:lnTo>
                  <a:lnTo>
                    <a:pt x="6" y="180"/>
                  </a:lnTo>
                  <a:lnTo>
                    <a:pt x="11" y="182"/>
                  </a:lnTo>
                  <a:lnTo>
                    <a:pt x="17" y="182"/>
                  </a:lnTo>
                  <a:lnTo>
                    <a:pt x="552" y="182"/>
                  </a:lnTo>
                  <a:lnTo>
                    <a:pt x="552" y="182"/>
                  </a:lnTo>
                  <a:lnTo>
                    <a:pt x="554" y="182"/>
                  </a:lnTo>
                  <a:lnTo>
                    <a:pt x="560" y="180"/>
                  </a:lnTo>
                  <a:lnTo>
                    <a:pt x="563" y="178"/>
                  </a:lnTo>
                  <a:lnTo>
                    <a:pt x="565" y="176"/>
                  </a:lnTo>
                  <a:lnTo>
                    <a:pt x="567" y="170"/>
                  </a:lnTo>
                  <a:lnTo>
                    <a:pt x="569" y="165"/>
                  </a:lnTo>
                  <a:lnTo>
                    <a:pt x="569" y="17"/>
                  </a:lnTo>
                  <a:lnTo>
                    <a:pt x="569" y="17"/>
                  </a:lnTo>
                  <a:lnTo>
                    <a:pt x="567" y="15"/>
                  </a:lnTo>
                  <a:lnTo>
                    <a:pt x="565" y="8"/>
                  </a:lnTo>
                  <a:lnTo>
                    <a:pt x="563" y="6"/>
                  </a:lnTo>
                  <a:lnTo>
                    <a:pt x="562" y="2"/>
                  </a:lnTo>
                  <a:lnTo>
                    <a:pt x="558" y="0"/>
                  </a:lnTo>
                  <a:lnTo>
                    <a:pt x="552" y="0"/>
                  </a:lnTo>
                  <a:lnTo>
                    <a:pt x="552" y="0"/>
                  </a:lnTo>
                  <a:close/>
                  <a:moveTo>
                    <a:pt x="228" y="129"/>
                  </a:moveTo>
                  <a:lnTo>
                    <a:pt x="228" y="129"/>
                  </a:lnTo>
                  <a:lnTo>
                    <a:pt x="228" y="131"/>
                  </a:lnTo>
                  <a:lnTo>
                    <a:pt x="226" y="139"/>
                  </a:lnTo>
                  <a:lnTo>
                    <a:pt x="224" y="140"/>
                  </a:lnTo>
                  <a:lnTo>
                    <a:pt x="220" y="144"/>
                  </a:lnTo>
                  <a:lnTo>
                    <a:pt x="216" y="146"/>
                  </a:lnTo>
                  <a:lnTo>
                    <a:pt x="211" y="146"/>
                  </a:lnTo>
                  <a:lnTo>
                    <a:pt x="54" y="146"/>
                  </a:lnTo>
                  <a:lnTo>
                    <a:pt x="54" y="146"/>
                  </a:lnTo>
                  <a:lnTo>
                    <a:pt x="52" y="146"/>
                  </a:lnTo>
                  <a:lnTo>
                    <a:pt x="47" y="144"/>
                  </a:lnTo>
                  <a:lnTo>
                    <a:pt x="43" y="142"/>
                  </a:lnTo>
                  <a:lnTo>
                    <a:pt x="39" y="139"/>
                  </a:lnTo>
                  <a:lnTo>
                    <a:pt x="37" y="135"/>
                  </a:lnTo>
                  <a:lnTo>
                    <a:pt x="37" y="129"/>
                  </a:lnTo>
                  <a:lnTo>
                    <a:pt x="37" y="53"/>
                  </a:lnTo>
                  <a:lnTo>
                    <a:pt x="37" y="53"/>
                  </a:lnTo>
                  <a:lnTo>
                    <a:pt x="37" y="51"/>
                  </a:lnTo>
                  <a:lnTo>
                    <a:pt x="39" y="45"/>
                  </a:lnTo>
                  <a:lnTo>
                    <a:pt x="41" y="41"/>
                  </a:lnTo>
                  <a:lnTo>
                    <a:pt x="45" y="40"/>
                  </a:lnTo>
                  <a:lnTo>
                    <a:pt x="48" y="38"/>
                  </a:lnTo>
                  <a:lnTo>
                    <a:pt x="54" y="36"/>
                  </a:lnTo>
                  <a:lnTo>
                    <a:pt x="211" y="36"/>
                  </a:lnTo>
                  <a:lnTo>
                    <a:pt x="211" y="36"/>
                  </a:lnTo>
                  <a:lnTo>
                    <a:pt x="213" y="36"/>
                  </a:lnTo>
                  <a:lnTo>
                    <a:pt x="220" y="38"/>
                  </a:lnTo>
                  <a:lnTo>
                    <a:pt x="222" y="40"/>
                  </a:lnTo>
                  <a:lnTo>
                    <a:pt x="226" y="43"/>
                  </a:lnTo>
                  <a:lnTo>
                    <a:pt x="228" y="47"/>
                  </a:lnTo>
                  <a:lnTo>
                    <a:pt x="228" y="53"/>
                  </a:lnTo>
                  <a:lnTo>
                    <a:pt x="228" y="129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Freeform 102"/>
            <p:cNvSpPr>
              <a:spLocks noEditPoints="1"/>
            </p:cNvSpPr>
            <p:nvPr/>
          </p:nvSpPr>
          <p:spPr bwMode="auto">
            <a:xfrm>
              <a:off x="4730" y="1767"/>
              <a:ext cx="476" cy="231"/>
            </a:xfrm>
            <a:custGeom>
              <a:avLst/>
              <a:gdLst>
                <a:gd name="T0" fmla="*/ 839 w 951"/>
                <a:gd name="T1" fmla="*/ 13 h 461"/>
                <a:gd name="T2" fmla="*/ 823 w 951"/>
                <a:gd name="T3" fmla="*/ 2 h 461"/>
                <a:gd name="T4" fmla="*/ 17 w 951"/>
                <a:gd name="T5" fmla="*/ 0 h 461"/>
                <a:gd name="T6" fmla="*/ 15 w 951"/>
                <a:gd name="T7" fmla="*/ 2 h 461"/>
                <a:gd name="T8" fmla="*/ 5 w 951"/>
                <a:gd name="T9" fmla="*/ 5 h 461"/>
                <a:gd name="T10" fmla="*/ 2 w 951"/>
                <a:gd name="T11" fmla="*/ 11 h 461"/>
                <a:gd name="T12" fmla="*/ 2 w 951"/>
                <a:gd name="T13" fmla="*/ 104 h 461"/>
                <a:gd name="T14" fmla="*/ 2 w 951"/>
                <a:gd name="T15" fmla="*/ 84 h 461"/>
                <a:gd name="T16" fmla="*/ 2 w 951"/>
                <a:gd name="T17" fmla="*/ 84 h 461"/>
                <a:gd name="T18" fmla="*/ 4 w 951"/>
                <a:gd name="T19" fmla="*/ 151 h 461"/>
                <a:gd name="T20" fmla="*/ 4 w 951"/>
                <a:gd name="T21" fmla="*/ 437 h 461"/>
                <a:gd name="T22" fmla="*/ 4 w 951"/>
                <a:gd name="T23" fmla="*/ 444 h 461"/>
                <a:gd name="T24" fmla="*/ 4 w 951"/>
                <a:gd name="T25" fmla="*/ 446 h 461"/>
                <a:gd name="T26" fmla="*/ 7 w 951"/>
                <a:gd name="T27" fmla="*/ 455 h 461"/>
                <a:gd name="T28" fmla="*/ 15 w 951"/>
                <a:gd name="T29" fmla="*/ 459 h 461"/>
                <a:gd name="T30" fmla="*/ 935 w 951"/>
                <a:gd name="T31" fmla="*/ 461 h 461"/>
                <a:gd name="T32" fmla="*/ 938 w 951"/>
                <a:gd name="T33" fmla="*/ 461 h 461"/>
                <a:gd name="T34" fmla="*/ 948 w 951"/>
                <a:gd name="T35" fmla="*/ 455 h 461"/>
                <a:gd name="T36" fmla="*/ 951 w 951"/>
                <a:gd name="T37" fmla="*/ 450 h 461"/>
                <a:gd name="T38" fmla="*/ 951 w 951"/>
                <a:gd name="T39" fmla="*/ 147 h 461"/>
                <a:gd name="T40" fmla="*/ 951 w 951"/>
                <a:gd name="T41" fmla="*/ 138 h 461"/>
                <a:gd name="T42" fmla="*/ 940 w 951"/>
                <a:gd name="T43" fmla="*/ 119 h 461"/>
                <a:gd name="T44" fmla="*/ 491 w 951"/>
                <a:gd name="T45" fmla="*/ 123 h 461"/>
                <a:gd name="T46" fmla="*/ 483 w 951"/>
                <a:gd name="T47" fmla="*/ 123 h 461"/>
                <a:gd name="T48" fmla="*/ 470 w 951"/>
                <a:gd name="T49" fmla="*/ 117 h 461"/>
                <a:gd name="T50" fmla="*/ 461 w 951"/>
                <a:gd name="T51" fmla="*/ 108 h 461"/>
                <a:gd name="T52" fmla="*/ 455 w 951"/>
                <a:gd name="T53" fmla="*/ 95 h 461"/>
                <a:gd name="T54" fmla="*/ 455 w 951"/>
                <a:gd name="T55" fmla="*/ 88 h 461"/>
                <a:gd name="T56" fmla="*/ 457 w 951"/>
                <a:gd name="T57" fmla="*/ 73 h 461"/>
                <a:gd name="T58" fmla="*/ 466 w 951"/>
                <a:gd name="T59" fmla="*/ 61 h 461"/>
                <a:gd name="T60" fmla="*/ 477 w 951"/>
                <a:gd name="T61" fmla="*/ 54 h 461"/>
                <a:gd name="T62" fmla="*/ 491 w 951"/>
                <a:gd name="T63" fmla="*/ 52 h 461"/>
                <a:gd name="T64" fmla="*/ 498 w 951"/>
                <a:gd name="T65" fmla="*/ 52 h 461"/>
                <a:gd name="T66" fmla="*/ 511 w 951"/>
                <a:gd name="T67" fmla="*/ 58 h 461"/>
                <a:gd name="T68" fmla="*/ 520 w 951"/>
                <a:gd name="T69" fmla="*/ 67 h 461"/>
                <a:gd name="T70" fmla="*/ 526 w 951"/>
                <a:gd name="T71" fmla="*/ 80 h 461"/>
                <a:gd name="T72" fmla="*/ 526 w 951"/>
                <a:gd name="T73" fmla="*/ 88 h 461"/>
                <a:gd name="T74" fmla="*/ 524 w 951"/>
                <a:gd name="T75" fmla="*/ 101 h 461"/>
                <a:gd name="T76" fmla="*/ 517 w 951"/>
                <a:gd name="T77" fmla="*/ 112 h 461"/>
                <a:gd name="T78" fmla="*/ 505 w 951"/>
                <a:gd name="T79" fmla="*/ 119 h 461"/>
                <a:gd name="T80" fmla="*/ 491 w 951"/>
                <a:gd name="T81" fmla="*/ 123 h 4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951" h="461">
                  <a:moveTo>
                    <a:pt x="839" y="13"/>
                  </a:moveTo>
                  <a:lnTo>
                    <a:pt x="839" y="13"/>
                  </a:lnTo>
                  <a:lnTo>
                    <a:pt x="832" y="7"/>
                  </a:lnTo>
                  <a:lnTo>
                    <a:pt x="823" y="2"/>
                  </a:lnTo>
                  <a:lnTo>
                    <a:pt x="811" y="0"/>
                  </a:lnTo>
                  <a:lnTo>
                    <a:pt x="17" y="0"/>
                  </a:lnTo>
                  <a:lnTo>
                    <a:pt x="17" y="0"/>
                  </a:lnTo>
                  <a:lnTo>
                    <a:pt x="15" y="2"/>
                  </a:lnTo>
                  <a:lnTo>
                    <a:pt x="9" y="3"/>
                  </a:lnTo>
                  <a:lnTo>
                    <a:pt x="5" y="5"/>
                  </a:lnTo>
                  <a:lnTo>
                    <a:pt x="4" y="7"/>
                  </a:lnTo>
                  <a:lnTo>
                    <a:pt x="2" y="11"/>
                  </a:lnTo>
                  <a:lnTo>
                    <a:pt x="0" y="17"/>
                  </a:lnTo>
                  <a:lnTo>
                    <a:pt x="2" y="104"/>
                  </a:lnTo>
                  <a:lnTo>
                    <a:pt x="2" y="84"/>
                  </a:lnTo>
                  <a:lnTo>
                    <a:pt x="2" y="84"/>
                  </a:lnTo>
                  <a:lnTo>
                    <a:pt x="2" y="78"/>
                  </a:lnTo>
                  <a:lnTo>
                    <a:pt x="2" y="84"/>
                  </a:lnTo>
                  <a:lnTo>
                    <a:pt x="4" y="151"/>
                  </a:lnTo>
                  <a:lnTo>
                    <a:pt x="4" y="151"/>
                  </a:lnTo>
                  <a:lnTo>
                    <a:pt x="4" y="185"/>
                  </a:lnTo>
                  <a:lnTo>
                    <a:pt x="4" y="437"/>
                  </a:lnTo>
                  <a:lnTo>
                    <a:pt x="4" y="437"/>
                  </a:lnTo>
                  <a:lnTo>
                    <a:pt x="4" y="444"/>
                  </a:lnTo>
                  <a:lnTo>
                    <a:pt x="4" y="444"/>
                  </a:lnTo>
                  <a:lnTo>
                    <a:pt x="4" y="446"/>
                  </a:lnTo>
                  <a:lnTo>
                    <a:pt x="5" y="452"/>
                  </a:lnTo>
                  <a:lnTo>
                    <a:pt x="7" y="455"/>
                  </a:lnTo>
                  <a:lnTo>
                    <a:pt x="11" y="457"/>
                  </a:lnTo>
                  <a:lnTo>
                    <a:pt x="15" y="459"/>
                  </a:lnTo>
                  <a:lnTo>
                    <a:pt x="20" y="461"/>
                  </a:lnTo>
                  <a:lnTo>
                    <a:pt x="935" y="461"/>
                  </a:lnTo>
                  <a:lnTo>
                    <a:pt x="935" y="461"/>
                  </a:lnTo>
                  <a:lnTo>
                    <a:pt x="938" y="461"/>
                  </a:lnTo>
                  <a:lnTo>
                    <a:pt x="944" y="459"/>
                  </a:lnTo>
                  <a:lnTo>
                    <a:pt x="948" y="455"/>
                  </a:lnTo>
                  <a:lnTo>
                    <a:pt x="950" y="454"/>
                  </a:lnTo>
                  <a:lnTo>
                    <a:pt x="951" y="450"/>
                  </a:lnTo>
                  <a:lnTo>
                    <a:pt x="951" y="444"/>
                  </a:lnTo>
                  <a:lnTo>
                    <a:pt x="951" y="147"/>
                  </a:lnTo>
                  <a:lnTo>
                    <a:pt x="951" y="147"/>
                  </a:lnTo>
                  <a:lnTo>
                    <a:pt x="951" y="138"/>
                  </a:lnTo>
                  <a:lnTo>
                    <a:pt x="948" y="129"/>
                  </a:lnTo>
                  <a:lnTo>
                    <a:pt x="940" y="119"/>
                  </a:lnTo>
                  <a:lnTo>
                    <a:pt x="839" y="13"/>
                  </a:lnTo>
                  <a:close/>
                  <a:moveTo>
                    <a:pt x="491" y="123"/>
                  </a:moveTo>
                  <a:lnTo>
                    <a:pt x="491" y="123"/>
                  </a:lnTo>
                  <a:lnTo>
                    <a:pt x="483" y="123"/>
                  </a:lnTo>
                  <a:lnTo>
                    <a:pt x="477" y="119"/>
                  </a:lnTo>
                  <a:lnTo>
                    <a:pt x="470" y="117"/>
                  </a:lnTo>
                  <a:lnTo>
                    <a:pt x="466" y="112"/>
                  </a:lnTo>
                  <a:lnTo>
                    <a:pt x="461" y="108"/>
                  </a:lnTo>
                  <a:lnTo>
                    <a:pt x="457" y="101"/>
                  </a:lnTo>
                  <a:lnTo>
                    <a:pt x="455" y="95"/>
                  </a:lnTo>
                  <a:lnTo>
                    <a:pt x="455" y="88"/>
                  </a:lnTo>
                  <a:lnTo>
                    <a:pt x="455" y="88"/>
                  </a:lnTo>
                  <a:lnTo>
                    <a:pt x="455" y="80"/>
                  </a:lnTo>
                  <a:lnTo>
                    <a:pt x="457" y="73"/>
                  </a:lnTo>
                  <a:lnTo>
                    <a:pt x="461" y="67"/>
                  </a:lnTo>
                  <a:lnTo>
                    <a:pt x="466" y="61"/>
                  </a:lnTo>
                  <a:lnTo>
                    <a:pt x="470" y="58"/>
                  </a:lnTo>
                  <a:lnTo>
                    <a:pt x="477" y="54"/>
                  </a:lnTo>
                  <a:lnTo>
                    <a:pt x="483" y="52"/>
                  </a:lnTo>
                  <a:lnTo>
                    <a:pt x="491" y="52"/>
                  </a:lnTo>
                  <a:lnTo>
                    <a:pt x="491" y="52"/>
                  </a:lnTo>
                  <a:lnTo>
                    <a:pt x="498" y="52"/>
                  </a:lnTo>
                  <a:lnTo>
                    <a:pt x="505" y="54"/>
                  </a:lnTo>
                  <a:lnTo>
                    <a:pt x="511" y="58"/>
                  </a:lnTo>
                  <a:lnTo>
                    <a:pt x="517" y="61"/>
                  </a:lnTo>
                  <a:lnTo>
                    <a:pt x="520" y="67"/>
                  </a:lnTo>
                  <a:lnTo>
                    <a:pt x="524" y="73"/>
                  </a:lnTo>
                  <a:lnTo>
                    <a:pt x="526" y="80"/>
                  </a:lnTo>
                  <a:lnTo>
                    <a:pt x="526" y="88"/>
                  </a:lnTo>
                  <a:lnTo>
                    <a:pt x="526" y="88"/>
                  </a:lnTo>
                  <a:lnTo>
                    <a:pt x="526" y="95"/>
                  </a:lnTo>
                  <a:lnTo>
                    <a:pt x="524" y="101"/>
                  </a:lnTo>
                  <a:lnTo>
                    <a:pt x="520" y="108"/>
                  </a:lnTo>
                  <a:lnTo>
                    <a:pt x="517" y="112"/>
                  </a:lnTo>
                  <a:lnTo>
                    <a:pt x="511" y="117"/>
                  </a:lnTo>
                  <a:lnTo>
                    <a:pt x="505" y="119"/>
                  </a:lnTo>
                  <a:lnTo>
                    <a:pt x="498" y="123"/>
                  </a:lnTo>
                  <a:lnTo>
                    <a:pt x="491" y="123"/>
                  </a:lnTo>
                  <a:lnTo>
                    <a:pt x="491" y="123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8" name="Freeform 103"/>
            <p:cNvSpPr>
              <a:spLocks/>
            </p:cNvSpPr>
            <p:nvPr/>
          </p:nvSpPr>
          <p:spPr bwMode="auto">
            <a:xfrm>
              <a:off x="4731" y="1820"/>
              <a:ext cx="1" cy="166"/>
            </a:xfrm>
            <a:custGeom>
              <a:avLst/>
              <a:gdLst>
                <a:gd name="T0" fmla="*/ 2 w 2"/>
                <a:gd name="T1" fmla="*/ 77 h 333"/>
                <a:gd name="T2" fmla="*/ 0 w 2"/>
                <a:gd name="T3" fmla="*/ 0 h 333"/>
                <a:gd name="T4" fmla="*/ 0 w 2"/>
                <a:gd name="T5" fmla="*/ 316 h 333"/>
                <a:gd name="T6" fmla="*/ 0 w 2"/>
                <a:gd name="T7" fmla="*/ 316 h 333"/>
                <a:gd name="T8" fmla="*/ 0 w 2"/>
                <a:gd name="T9" fmla="*/ 331 h 333"/>
                <a:gd name="T10" fmla="*/ 2 w 2"/>
                <a:gd name="T11" fmla="*/ 333 h 333"/>
                <a:gd name="T12" fmla="*/ 2 w 2"/>
                <a:gd name="T13" fmla="*/ 333 h 333"/>
                <a:gd name="T14" fmla="*/ 2 w 2"/>
                <a:gd name="T15" fmla="*/ 111 h 333"/>
                <a:gd name="T16" fmla="*/ 2 w 2"/>
                <a:gd name="T17" fmla="*/ 111 h 333"/>
                <a:gd name="T18" fmla="*/ 2 w 2"/>
                <a:gd name="T19" fmla="*/ 77 h 333"/>
                <a:gd name="T20" fmla="*/ 2 w 2"/>
                <a:gd name="T21" fmla="*/ 77 h 3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" h="333">
                  <a:moveTo>
                    <a:pt x="2" y="77"/>
                  </a:moveTo>
                  <a:lnTo>
                    <a:pt x="0" y="0"/>
                  </a:lnTo>
                  <a:lnTo>
                    <a:pt x="0" y="316"/>
                  </a:lnTo>
                  <a:lnTo>
                    <a:pt x="0" y="316"/>
                  </a:lnTo>
                  <a:lnTo>
                    <a:pt x="0" y="331"/>
                  </a:lnTo>
                  <a:lnTo>
                    <a:pt x="2" y="333"/>
                  </a:lnTo>
                  <a:lnTo>
                    <a:pt x="2" y="333"/>
                  </a:lnTo>
                  <a:lnTo>
                    <a:pt x="2" y="111"/>
                  </a:lnTo>
                  <a:lnTo>
                    <a:pt x="2" y="111"/>
                  </a:lnTo>
                  <a:lnTo>
                    <a:pt x="2" y="77"/>
                  </a:lnTo>
                  <a:lnTo>
                    <a:pt x="2" y="77"/>
                  </a:lnTo>
                  <a:close/>
                </a:path>
              </a:pathLst>
            </a:custGeom>
            <a:grpFill/>
            <a:ln w="9525">
              <a:noFill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9" name="Freeform 58"/>
          <p:cNvSpPr>
            <a:spLocks/>
          </p:cNvSpPr>
          <p:nvPr/>
        </p:nvSpPr>
        <p:spPr bwMode="auto">
          <a:xfrm>
            <a:off x="8472264" y="3066616"/>
            <a:ext cx="389024" cy="537831"/>
          </a:xfrm>
          <a:custGeom>
            <a:avLst/>
            <a:gdLst>
              <a:gd name="T0" fmla="*/ 1063 w 1098"/>
              <a:gd name="T1" fmla="*/ 1053 h 1518"/>
              <a:gd name="T2" fmla="*/ 864 w 1098"/>
              <a:gd name="T3" fmla="*/ 1063 h 1518"/>
              <a:gd name="T4" fmla="*/ 855 w 1098"/>
              <a:gd name="T5" fmla="*/ 1282 h 1518"/>
              <a:gd name="T6" fmla="*/ 409 w 1098"/>
              <a:gd name="T7" fmla="*/ 874 h 1518"/>
              <a:gd name="T8" fmla="*/ 761 w 1098"/>
              <a:gd name="T9" fmla="*/ 863 h 1518"/>
              <a:gd name="T10" fmla="*/ 772 w 1098"/>
              <a:gd name="T11" fmla="*/ 699 h 1518"/>
              <a:gd name="T12" fmla="*/ 737 w 1098"/>
              <a:gd name="T13" fmla="*/ 664 h 1518"/>
              <a:gd name="T14" fmla="*/ 409 w 1098"/>
              <a:gd name="T15" fmla="*/ 432 h 1518"/>
              <a:gd name="T16" fmla="*/ 409 w 1098"/>
              <a:gd name="T17" fmla="*/ 412 h 1518"/>
              <a:gd name="T18" fmla="*/ 417 w 1098"/>
              <a:gd name="T19" fmla="*/ 375 h 1518"/>
              <a:gd name="T20" fmla="*/ 431 w 1098"/>
              <a:gd name="T21" fmla="*/ 341 h 1518"/>
              <a:gd name="T22" fmla="*/ 452 w 1098"/>
              <a:gd name="T23" fmla="*/ 313 h 1518"/>
              <a:gd name="T24" fmla="*/ 464 w 1098"/>
              <a:gd name="T25" fmla="*/ 300 h 1518"/>
              <a:gd name="T26" fmla="*/ 495 w 1098"/>
              <a:gd name="T27" fmla="*/ 277 h 1518"/>
              <a:gd name="T28" fmla="*/ 530 w 1098"/>
              <a:gd name="T29" fmla="*/ 261 h 1518"/>
              <a:gd name="T30" fmla="*/ 568 w 1098"/>
              <a:gd name="T31" fmla="*/ 252 h 1518"/>
              <a:gd name="T32" fmla="*/ 613 w 1098"/>
              <a:gd name="T33" fmla="*/ 249 h 1518"/>
              <a:gd name="T34" fmla="*/ 637 w 1098"/>
              <a:gd name="T35" fmla="*/ 250 h 1518"/>
              <a:gd name="T36" fmla="*/ 687 w 1098"/>
              <a:gd name="T37" fmla="*/ 260 h 1518"/>
              <a:gd name="T38" fmla="*/ 713 w 1098"/>
              <a:gd name="T39" fmla="*/ 268 h 1518"/>
              <a:gd name="T40" fmla="*/ 757 w 1098"/>
              <a:gd name="T41" fmla="*/ 286 h 1518"/>
              <a:gd name="T42" fmla="*/ 786 w 1098"/>
              <a:gd name="T43" fmla="*/ 303 h 1518"/>
              <a:gd name="T44" fmla="*/ 840 w 1098"/>
              <a:gd name="T45" fmla="*/ 331 h 1518"/>
              <a:gd name="T46" fmla="*/ 974 w 1098"/>
              <a:gd name="T47" fmla="*/ 181 h 1518"/>
              <a:gd name="T48" fmla="*/ 971 w 1098"/>
              <a:gd name="T49" fmla="*/ 135 h 1518"/>
              <a:gd name="T50" fmla="*/ 951 w 1098"/>
              <a:gd name="T51" fmla="*/ 118 h 1518"/>
              <a:gd name="T52" fmla="*/ 909 w 1098"/>
              <a:gd name="T53" fmla="*/ 88 h 1518"/>
              <a:gd name="T54" fmla="*/ 867 w 1098"/>
              <a:gd name="T55" fmla="*/ 63 h 1518"/>
              <a:gd name="T56" fmla="*/ 822 w 1098"/>
              <a:gd name="T57" fmla="*/ 43 h 1518"/>
              <a:gd name="T58" fmla="*/ 777 w 1098"/>
              <a:gd name="T59" fmla="*/ 25 h 1518"/>
              <a:gd name="T60" fmla="*/ 732 w 1098"/>
              <a:gd name="T61" fmla="*/ 13 h 1518"/>
              <a:gd name="T62" fmla="*/ 683 w 1098"/>
              <a:gd name="T63" fmla="*/ 4 h 1518"/>
              <a:gd name="T64" fmla="*/ 635 w 1098"/>
              <a:gd name="T65" fmla="*/ 0 h 1518"/>
              <a:gd name="T66" fmla="*/ 610 w 1098"/>
              <a:gd name="T67" fmla="*/ 0 h 1518"/>
              <a:gd name="T68" fmla="*/ 560 w 1098"/>
              <a:gd name="T69" fmla="*/ 1 h 1518"/>
              <a:gd name="T70" fmla="*/ 512 w 1098"/>
              <a:gd name="T71" fmla="*/ 7 h 1518"/>
              <a:gd name="T72" fmla="*/ 465 w 1098"/>
              <a:gd name="T73" fmla="*/ 16 h 1518"/>
              <a:gd name="T74" fmla="*/ 423 w 1098"/>
              <a:gd name="T75" fmla="*/ 29 h 1518"/>
              <a:gd name="T76" fmla="*/ 381 w 1098"/>
              <a:gd name="T77" fmla="*/ 47 h 1518"/>
              <a:gd name="T78" fmla="*/ 342 w 1098"/>
              <a:gd name="T79" fmla="*/ 67 h 1518"/>
              <a:gd name="T80" fmla="*/ 306 w 1098"/>
              <a:gd name="T81" fmla="*/ 91 h 1518"/>
              <a:gd name="T82" fmla="*/ 271 w 1098"/>
              <a:gd name="T83" fmla="*/ 119 h 1518"/>
              <a:gd name="T84" fmla="*/ 255 w 1098"/>
              <a:gd name="T85" fmla="*/ 135 h 1518"/>
              <a:gd name="T86" fmla="*/ 226 w 1098"/>
              <a:gd name="T87" fmla="*/ 166 h 1518"/>
              <a:gd name="T88" fmla="*/ 201 w 1098"/>
              <a:gd name="T89" fmla="*/ 201 h 1518"/>
              <a:gd name="T90" fmla="*/ 181 w 1098"/>
              <a:gd name="T91" fmla="*/ 237 h 1518"/>
              <a:gd name="T92" fmla="*/ 163 w 1098"/>
              <a:gd name="T93" fmla="*/ 274 h 1518"/>
              <a:gd name="T94" fmla="*/ 151 w 1098"/>
              <a:gd name="T95" fmla="*/ 315 h 1518"/>
              <a:gd name="T96" fmla="*/ 143 w 1098"/>
              <a:gd name="T97" fmla="*/ 356 h 1518"/>
              <a:gd name="T98" fmla="*/ 139 w 1098"/>
              <a:gd name="T99" fmla="*/ 400 h 1518"/>
              <a:gd name="T100" fmla="*/ 138 w 1098"/>
              <a:gd name="T101" fmla="*/ 664 h 1518"/>
              <a:gd name="T102" fmla="*/ 11 w 1098"/>
              <a:gd name="T103" fmla="*/ 673 h 1518"/>
              <a:gd name="T104" fmla="*/ 1 w 1098"/>
              <a:gd name="T105" fmla="*/ 839 h 1518"/>
              <a:gd name="T106" fmla="*/ 36 w 1098"/>
              <a:gd name="T107" fmla="*/ 874 h 1518"/>
              <a:gd name="T108" fmla="*/ 138 w 1098"/>
              <a:gd name="T109" fmla="*/ 1286 h 1518"/>
              <a:gd name="T110" fmla="*/ 9 w 1098"/>
              <a:gd name="T111" fmla="*/ 1297 h 1518"/>
              <a:gd name="T112" fmla="*/ 0 w 1098"/>
              <a:gd name="T113" fmla="*/ 1483 h 1518"/>
              <a:gd name="T114" fmla="*/ 33 w 1098"/>
              <a:gd name="T115" fmla="*/ 1518 h 1518"/>
              <a:gd name="T116" fmla="*/ 1089 w 1098"/>
              <a:gd name="T117" fmla="*/ 1507 h 1518"/>
              <a:gd name="T118" fmla="*/ 1098 w 1098"/>
              <a:gd name="T119" fmla="*/ 1087 h 15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1098" h="1518">
                <a:moveTo>
                  <a:pt x="1089" y="1063"/>
                </a:moveTo>
                <a:lnTo>
                  <a:pt x="1063" y="1053"/>
                </a:lnTo>
                <a:lnTo>
                  <a:pt x="889" y="1053"/>
                </a:lnTo>
                <a:lnTo>
                  <a:pt x="864" y="1063"/>
                </a:lnTo>
                <a:lnTo>
                  <a:pt x="855" y="1087"/>
                </a:lnTo>
                <a:lnTo>
                  <a:pt x="855" y="1282"/>
                </a:lnTo>
                <a:lnTo>
                  <a:pt x="409" y="1282"/>
                </a:lnTo>
                <a:lnTo>
                  <a:pt x="409" y="874"/>
                </a:lnTo>
                <a:lnTo>
                  <a:pt x="737" y="874"/>
                </a:lnTo>
                <a:lnTo>
                  <a:pt x="761" y="863"/>
                </a:lnTo>
                <a:lnTo>
                  <a:pt x="772" y="839"/>
                </a:lnTo>
                <a:lnTo>
                  <a:pt x="772" y="699"/>
                </a:lnTo>
                <a:lnTo>
                  <a:pt x="761" y="673"/>
                </a:lnTo>
                <a:lnTo>
                  <a:pt x="737" y="664"/>
                </a:lnTo>
                <a:lnTo>
                  <a:pt x="409" y="664"/>
                </a:lnTo>
                <a:lnTo>
                  <a:pt x="409" y="432"/>
                </a:lnTo>
                <a:lnTo>
                  <a:pt x="409" y="432"/>
                </a:lnTo>
                <a:lnTo>
                  <a:pt x="409" y="412"/>
                </a:lnTo>
                <a:lnTo>
                  <a:pt x="412" y="394"/>
                </a:lnTo>
                <a:lnTo>
                  <a:pt x="417" y="375"/>
                </a:lnTo>
                <a:lnTo>
                  <a:pt x="423" y="357"/>
                </a:lnTo>
                <a:lnTo>
                  <a:pt x="431" y="341"/>
                </a:lnTo>
                <a:lnTo>
                  <a:pt x="440" y="327"/>
                </a:lnTo>
                <a:lnTo>
                  <a:pt x="452" y="313"/>
                </a:lnTo>
                <a:lnTo>
                  <a:pt x="464" y="300"/>
                </a:lnTo>
                <a:lnTo>
                  <a:pt x="464" y="300"/>
                </a:lnTo>
                <a:lnTo>
                  <a:pt x="479" y="288"/>
                </a:lnTo>
                <a:lnTo>
                  <a:pt x="495" y="277"/>
                </a:lnTo>
                <a:lnTo>
                  <a:pt x="512" y="269"/>
                </a:lnTo>
                <a:lnTo>
                  <a:pt x="530" y="261"/>
                </a:lnTo>
                <a:lnTo>
                  <a:pt x="548" y="256"/>
                </a:lnTo>
                <a:lnTo>
                  <a:pt x="568" y="252"/>
                </a:lnTo>
                <a:lnTo>
                  <a:pt x="590" y="249"/>
                </a:lnTo>
                <a:lnTo>
                  <a:pt x="613" y="249"/>
                </a:lnTo>
                <a:lnTo>
                  <a:pt x="613" y="249"/>
                </a:lnTo>
                <a:lnTo>
                  <a:pt x="637" y="250"/>
                </a:lnTo>
                <a:lnTo>
                  <a:pt x="662" y="253"/>
                </a:lnTo>
                <a:lnTo>
                  <a:pt x="687" y="260"/>
                </a:lnTo>
                <a:lnTo>
                  <a:pt x="713" y="268"/>
                </a:lnTo>
                <a:lnTo>
                  <a:pt x="713" y="268"/>
                </a:lnTo>
                <a:lnTo>
                  <a:pt x="737" y="277"/>
                </a:lnTo>
                <a:lnTo>
                  <a:pt x="757" y="286"/>
                </a:lnTo>
                <a:lnTo>
                  <a:pt x="773" y="294"/>
                </a:lnTo>
                <a:lnTo>
                  <a:pt x="786" y="303"/>
                </a:lnTo>
                <a:lnTo>
                  <a:pt x="814" y="323"/>
                </a:lnTo>
                <a:lnTo>
                  <a:pt x="840" y="331"/>
                </a:lnTo>
                <a:lnTo>
                  <a:pt x="863" y="317"/>
                </a:lnTo>
                <a:lnTo>
                  <a:pt x="974" y="181"/>
                </a:lnTo>
                <a:lnTo>
                  <a:pt x="982" y="157"/>
                </a:lnTo>
                <a:lnTo>
                  <a:pt x="971" y="135"/>
                </a:lnTo>
                <a:lnTo>
                  <a:pt x="971" y="135"/>
                </a:lnTo>
                <a:lnTo>
                  <a:pt x="951" y="118"/>
                </a:lnTo>
                <a:lnTo>
                  <a:pt x="929" y="103"/>
                </a:lnTo>
                <a:lnTo>
                  <a:pt x="909" y="88"/>
                </a:lnTo>
                <a:lnTo>
                  <a:pt x="888" y="75"/>
                </a:lnTo>
                <a:lnTo>
                  <a:pt x="867" y="63"/>
                </a:lnTo>
                <a:lnTo>
                  <a:pt x="844" y="52"/>
                </a:lnTo>
                <a:lnTo>
                  <a:pt x="822" y="43"/>
                </a:lnTo>
                <a:lnTo>
                  <a:pt x="800" y="33"/>
                </a:lnTo>
                <a:lnTo>
                  <a:pt x="777" y="25"/>
                </a:lnTo>
                <a:lnTo>
                  <a:pt x="754" y="19"/>
                </a:lnTo>
                <a:lnTo>
                  <a:pt x="732" y="13"/>
                </a:lnTo>
                <a:lnTo>
                  <a:pt x="707" y="8"/>
                </a:lnTo>
                <a:lnTo>
                  <a:pt x="683" y="4"/>
                </a:lnTo>
                <a:lnTo>
                  <a:pt x="659" y="1"/>
                </a:lnTo>
                <a:lnTo>
                  <a:pt x="635" y="0"/>
                </a:lnTo>
                <a:lnTo>
                  <a:pt x="610" y="0"/>
                </a:lnTo>
                <a:lnTo>
                  <a:pt x="610" y="0"/>
                </a:lnTo>
                <a:lnTo>
                  <a:pt x="584" y="0"/>
                </a:lnTo>
                <a:lnTo>
                  <a:pt x="560" y="1"/>
                </a:lnTo>
                <a:lnTo>
                  <a:pt x="535" y="4"/>
                </a:lnTo>
                <a:lnTo>
                  <a:pt x="512" y="7"/>
                </a:lnTo>
                <a:lnTo>
                  <a:pt x="488" y="12"/>
                </a:lnTo>
                <a:lnTo>
                  <a:pt x="465" y="16"/>
                </a:lnTo>
                <a:lnTo>
                  <a:pt x="444" y="23"/>
                </a:lnTo>
                <a:lnTo>
                  <a:pt x="423" y="29"/>
                </a:lnTo>
                <a:lnTo>
                  <a:pt x="401" y="37"/>
                </a:lnTo>
                <a:lnTo>
                  <a:pt x="381" y="47"/>
                </a:lnTo>
                <a:lnTo>
                  <a:pt x="361" y="56"/>
                </a:lnTo>
                <a:lnTo>
                  <a:pt x="342" y="67"/>
                </a:lnTo>
                <a:lnTo>
                  <a:pt x="324" y="79"/>
                </a:lnTo>
                <a:lnTo>
                  <a:pt x="306" y="91"/>
                </a:lnTo>
                <a:lnTo>
                  <a:pt x="289" y="104"/>
                </a:lnTo>
                <a:lnTo>
                  <a:pt x="271" y="119"/>
                </a:lnTo>
                <a:lnTo>
                  <a:pt x="271" y="119"/>
                </a:lnTo>
                <a:lnTo>
                  <a:pt x="255" y="135"/>
                </a:lnTo>
                <a:lnTo>
                  <a:pt x="241" y="150"/>
                </a:lnTo>
                <a:lnTo>
                  <a:pt x="226" y="166"/>
                </a:lnTo>
                <a:lnTo>
                  <a:pt x="213" y="183"/>
                </a:lnTo>
                <a:lnTo>
                  <a:pt x="201" y="201"/>
                </a:lnTo>
                <a:lnTo>
                  <a:pt x="190" y="218"/>
                </a:lnTo>
                <a:lnTo>
                  <a:pt x="181" y="237"/>
                </a:lnTo>
                <a:lnTo>
                  <a:pt x="171" y="256"/>
                </a:lnTo>
                <a:lnTo>
                  <a:pt x="163" y="274"/>
                </a:lnTo>
                <a:lnTo>
                  <a:pt x="156" y="294"/>
                </a:lnTo>
                <a:lnTo>
                  <a:pt x="151" y="315"/>
                </a:lnTo>
                <a:lnTo>
                  <a:pt x="147" y="335"/>
                </a:lnTo>
                <a:lnTo>
                  <a:pt x="143" y="356"/>
                </a:lnTo>
                <a:lnTo>
                  <a:pt x="140" y="379"/>
                </a:lnTo>
                <a:lnTo>
                  <a:pt x="139" y="400"/>
                </a:lnTo>
                <a:lnTo>
                  <a:pt x="138" y="423"/>
                </a:lnTo>
                <a:lnTo>
                  <a:pt x="138" y="664"/>
                </a:lnTo>
                <a:lnTo>
                  <a:pt x="36" y="664"/>
                </a:lnTo>
                <a:lnTo>
                  <a:pt x="11" y="673"/>
                </a:lnTo>
                <a:lnTo>
                  <a:pt x="1" y="699"/>
                </a:lnTo>
                <a:lnTo>
                  <a:pt x="1" y="839"/>
                </a:lnTo>
                <a:lnTo>
                  <a:pt x="11" y="863"/>
                </a:lnTo>
                <a:lnTo>
                  <a:pt x="36" y="874"/>
                </a:lnTo>
                <a:lnTo>
                  <a:pt x="138" y="874"/>
                </a:lnTo>
                <a:lnTo>
                  <a:pt x="138" y="1286"/>
                </a:lnTo>
                <a:lnTo>
                  <a:pt x="33" y="1286"/>
                </a:lnTo>
                <a:lnTo>
                  <a:pt x="9" y="1297"/>
                </a:lnTo>
                <a:lnTo>
                  <a:pt x="0" y="1321"/>
                </a:lnTo>
                <a:lnTo>
                  <a:pt x="0" y="1483"/>
                </a:lnTo>
                <a:lnTo>
                  <a:pt x="9" y="1507"/>
                </a:lnTo>
                <a:lnTo>
                  <a:pt x="33" y="1518"/>
                </a:lnTo>
                <a:lnTo>
                  <a:pt x="1063" y="1518"/>
                </a:lnTo>
                <a:lnTo>
                  <a:pt x="1089" y="1507"/>
                </a:lnTo>
                <a:lnTo>
                  <a:pt x="1098" y="1483"/>
                </a:lnTo>
                <a:lnTo>
                  <a:pt x="1098" y="1087"/>
                </a:lnTo>
                <a:lnTo>
                  <a:pt x="1089" y="1063"/>
                </a:lnTo>
                <a:close/>
              </a:path>
            </a:pathLst>
          </a:custGeom>
          <a:solidFill>
            <a:srgbClr val="0066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60" name="Group 59"/>
          <p:cNvGrpSpPr/>
          <p:nvPr/>
        </p:nvGrpSpPr>
        <p:grpSpPr>
          <a:xfrm>
            <a:off x="6132004" y="3111394"/>
            <a:ext cx="608676" cy="568129"/>
            <a:chOff x="8619970" y="4627563"/>
            <a:chExt cx="1012826" cy="945357"/>
          </a:xfrm>
          <a:solidFill>
            <a:srgbClr val="0066CC"/>
          </a:solidFill>
        </p:grpSpPr>
        <p:sp>
          <p:nvSpPr>
            <p:cNvPr id="61" name="Freeform 395"/>
            <p:cNvSpPr>
              <a:spLocks/>
            </p:cNvSpPr>
            <p:nvPr/>
          </p:nvSpPr>
          <p:spPr bwMode="auto">
            <a:xfrm>
              <a:off x="9039328" y="5361782"/>
              <a:ext cx="214313" cy="211138"/>
            </a:xfrm>
            <a:custGeom>
              <a:avLst/>
              <a:gdLst>
                <a:gd name="T0" fmla="*/ 136 w 271"/>
                <a:gd name="T1" fmla="*/ 264 h 264"/>
                <a:gd name="T2" fmla="*/ 163 w 271"/>
                <a:gd name="T3" fmla="*/ 262 h 264"/>
                <a:gd name="T4" fmla="*/ 187 w 271"/>
                <a:gd name="T5" fmla="*/ 254 h 264"/>
                <a:gd name="T6" fmla="*/ 211 w 271"/>
                <a:gd name="T7" fmla="*/ 242 h 264"/>
                <a:gd name="T8" fmla="*/ 231 w 271"/>
                <a:gd name="T9" fmla="*/ 226 h 264"/>
                <a:gd name="T10" fmla="*/ 247 w 271"/>
                <a:gd name="T11" fmla="*/ 206 h 264"/>
                <a:gd name="T12" fmla="*/ 259 w 271"/>
                <a:gd name="T13" fmla="*/ 183 h 264"/>
                <a:gd name="T14" fmla="*/ 267 w 271"/>
                <a:gd name="T15" fmla="*/ 158 h 264"/>
                <a:gd name="T16" fmla="*/ 271 w 271"/>
                <a:gd name="T17" fmla="*/ 132 h 264"/>
                <a:gd name="T18" fmla="*/ 269 w 271"/>
                <a:gd name="T19" fmla="*/ 119 h 264"/>
                <a:gd name="T20" fmla="*/ 264 w 271"/>
                <a:gd name="T21" fmla="*/ 93 h 264"/>
                <a:gd name="T22" fmla="*/ 254 w 271"/>
                <a:gd name="T23" fmla="*/ 70 h 264"/>
                <a:gd name="T24" fmla="*/ 239 w 271"/>
                <a:gd name="T25" fmla="*/ 48 h 264"/>
                <a:gd name="T26" fmla="*/ 221 w 271"/>
                <a:gd name="T27" fmla="*/ 30 h 264"/>
                <a:gd name="T28" fmla="*/ 200 w 271"/>
                <a:gd name="T29" fmla="*/ 16 h 264"/>
                <a:gd name="T30" fmla="*/ 175 w 271"/>
                <a:gd name="T31" fmla="*/ 7 h 264"/>
                <a:gd name="T32" fmla="*/ 149 w 271"/>
                <a:gd name="T33" fmla="*/ 1 h 264"/>
                <a:gd name="T34" fmla="*/ 136 w 271"/>
                <a:gd name="T35" fmla="*/ 0 h 264"/>
                <a:gd name="T36" fmla="*/ 108 w 271"/>
                <a:gd name="T37" fmla="*/ 3 h 264"/>
                <a:gd name="T38" fmla="*/ 83 w 271"/>
                <a:gd name="T39" fmla="*/ 11 h 264"/>
                <a:gd name="T40" fmla="*/ 60 w 271"/>
                <a:gd name="T41" fmla="*/ 22 h 264"/>
                <a:gd name="T42" fmla="*/ 40 w 271"/>
                <a:gd name="T43" fmla="*/ 39 h 264"/>
                <a:gd name="T44" fmla="*/ 23 w 271"/>
                <a:gd name="T45" fmla="*/ 58 h 264"/>
                <a:gd name="T46" fmla="*/ 11 w 271"/>
                <a:gd name="T47" fmla="*/ 81 h 264"/>
                <a:gd name="T48" fmla="*/ 3 w 271"/>
                <a:gd name="T49" fmla="*/ 106 h 264"/>
                <a:gd name="T50" fmla="*/ 0 w 271"/>
                <a:gd name="T51" fmla="*/ 132 h 264"/>
                <a:gd name="T52" fmla="*/ 0 w 271"/>
                <a:gd name="T53" fmla="*/ 146 h 264"/>
                <a:gd name="T54" fmla="*/ 6 w 271"/>
                <a:gd name="T55" fmla="*/ 172 h 264"/>
                <a:gd name="T56" fmla="*/ 16 w 271"/>
                <a:gd name="T57" fmla="*/ 195 h 264"/>
                <a:gd name="T58" fmla="*/ 31 w 271"/>
                <a:gd name="T59" fmla="*/ 216 h 264"/>
                <a:gd name="T60" fmla="*/ 49 w 271"/>
                <a:gd name="T61" fmla="*/ 234 h 264"/>
                <a:gd name="T62" fmla="*/ 70 w 271"/>
                <a:gd name="T63" fmla="*/ 248 h 264"/>
                <a:gd name="T64" fmla="*/ 95 w 271"/>
                <a:gd name="T65" fmla="*/ 258 h 264"/>
                <a:gd name="T66" fmla="*/ 121 w 271"/>
                <a:gd name="T67" fmla="*/ 263 h 264"/>
                <a:gd name="T68" fmla="*/ 136 w 271"/>
                <a:gd name="T69" fmla="*/ 264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71" h="264">
                  <a:moveTo>
                    <a:pt x="136" y="264"/>
                  </a:moveTo>
                  <a:lnTo>
                    <a:pt x="136" y="264"/>
                  </a:lnTo>
                  <a:lnTo>
                    <a:pt x="149" y="263"/>
                  </a:lnTo>
                  <a:lnTo>
                    <a:pt x="163" y="262"/>
                  </a:lnTo>
                  <a:lnTo>
                    <a:pt x="175" y="258"/>
                  </a:lnTo>
                  <a:lnTo>
                    <a:pt x="187" y="254"/>
                  </a:lnTo>
                  <a:lnTo>
                    <a:pt x="200" y="248"/>
                  </a:lnTo>
                  <a:lnTo>
                    <a:pt x="211" y="242"/>
                  </a:lnTo>
                  <a:lnTo>
                    <a:pt x="221" y="234"/>
                  </a:lnTo>
                  <a:lnTo>
                    <a:pt x="231" y="226"/>
                  </a:lnTo>
                  <a:lnTo>
                    <a:pt x="239" y="216"/>
                  </a:lnTo>
                  <a:lnTo>
                    <a:pt x="247" y="206"/>
                  </a:lnTo>
                  <a:lnTo>
                    <a:pt x="254" y="195"/>
                  </a:lnTo>
                  <a:lnTo>
                    <a:pt x="259" y="183"/>
                  </a:lnTo>
                  <a:lnTo>
                    <a:pt x="264" y="172"/>
                  </a:lnTo>
                  <a:lnTo>
                    <a:pt x="267" y="158"/>
                  </a:lnTo>
                  <a:lnTo>
                    <a:pt x="269" y="146"/>
                  </a:lnTo>
                  <a:lnTo>
                    <a:pt x="271" y="132"/>
                  </a:lnTo>
                  <a:lnTo>
                    <a:pt x="271" y="132"/>
                  </a:lnTo>
                  <a:lnTo>
                    <a:pt x="269" y="119"/>
                  </a:lnTo>
                  <a:lnTo>
                    <a:pt x="267" y="106"/>
                  </a:lnTo>
                  <a:lnTo>
                    <a:pt x="264" y="93"/>
                  </a:lnTo>
                  <a:lnTo>
                    <a:pt x="259" y="81"/>
                  </a:lnTo>
                  <a:lnTo>
                    <a:pt x="254" y="70"/>
                  </a:lnTo>
                  <a:lnTo>
                    <a:pt x="247" y="58"/>
                  </a:lnTo>
                  <a:lnTo>
                    <a:pt x="239" y="48"/>
                  </a:lnTo>
                  <a:lnTo>
                    <a:pt x="231" y="39"/>
                  </a:lnTo>
                  <a:lnTo>
                    <a:pt x="221" y="30"/>
                  </a:lnTo>
                  <a:lnTo>
                    <a:pt x="211" y="22"/>
                  </a:lnTo>
                  <a:lnTo>
                    <a:pt x="200" y="16"/>
                  </a:lnTo>
                  <a:lnTo>
                    <a:pt x="187" y="11"/>
                  </a:lnTo>
                  <a:lnTo>
                    <a:pt x="175" y="7"/>
                  </a:lnTo>
                  <a:lnTo>
                    <a:pt x="163" y="3"/>
                  </a:lnTo>
                  <a:lnTo>
                    <a:pt x="149" y="1"/>
                  </a:lnTo>
                  <a:lnTo>
                    <a:pt x="136" y="0"/>
                  </a:lnTo>
                  <a:lnTo>
                    <a:pt x="136" y="0"/>
                  </a:lnTo>
                  <a:lnTo>
                    <a:pt x="121" y="1"/>
                  </a:lnTo>
                  <a:lnTo>
                    <a:pt x="108" y="3"/>
                  </a:lnTo>
                  <a:lnTo>
                    <a:pt x="95" y="7"/>
                  </a:lnTo>
                  <a:lnTo>
                    <a:pt x="83" y="11"/>
                  </a:lnTo>
                  <a:lnTo>
                    <a:pt x="70" y="16"/>
                  </a:lnTo>
                  <a:lnTo>
                    <a:pt x="60" y="22"/>
                  </a:lnTo>
                  <a:lnTo>
                    <a:pt x="49" y="30"/>
                  </a:lnTo>
                  <a:lnTo>
                    <a:pt x="40" y="39"/>
                  </a:lnTo>
                  <a:lnTo>
                    <a:pt x="31" y="48"/>
                  </a:lnTo>
                  <a:lnTo>
                    <a:pt x="23" y="58"/>
                  </a:lnTo>
                  <a:lnTo>
                    <a:pt x="16" y="70"/>
                  </a:lnTo>
                  <a:lnTo>
                    <a:pt x="11" y="81"/>
                  </a:lnTo>
                  <a:lnTo>
                    <a:pt x="6" y="93"/>
                  </a:lnTo>
                  <a:lnTo>
                    <a:pt x="3" y="106"/>
                  </a:lnTo>
                  <a:lnTo>
                    <a:pt x="0" y="119"/>
                  </a:lnTo>
                  <a:lnTo>
                    <a:pt x="0" y="132"/>
                  </a:lnTo>
                  <a:lnTo>
                    <a:pt x="0" y="132"/>
                  </a:lnTo>
                  <a:lnTo>
                    <a:pt x="0" y="146"/>
                  </a:lnTo>
                  <a:lnTo>
                    <a:pt x="3" y="158"/>
                  </a:lnTo>
                  <a:lnTo>
                    <a:pt x="6" y="172"/>
                  </a:lnTo>
                  <a:lnTo>
                    <a:pt x="11" y="183"/>
                  </a:lnTo>
                  <a:lnTo>
                    <a:pt x="16" y="195"/>
                  </a:lnTo>
                  <a:lnTo>
                    <a:pt x="23" y="206"/>
                  </a:lnTo>
                  <a:lnTo>
                    <a:pt x="31" y="216"/>
                  </a:lnTo>
                  <a:lnTo>
                    <a:pt x="40" y="226"/>
                  </a:lnTo>
                  <a:lnTo>
                    <a:pt x="49" y="234"/>
                  </a:lnTo>
                  <a:lnTo>
                    <a:pt x="60" y="242"/>
                  </a:lnTo>
                  <a:lnTo>
                    <a:pt x="70" y="248"/>
                  </a:lnTo>
                  <a:lnTo>
                    <a:pt x="83" y="254"/>
                  </a:lnTo>
                  <a:lnTo>
                    <a:pt x="95" y="258"/>
                  </a:lnTo>
                  <a:lnTo>
                    <a:pt x="108" y="262"/>
                  </a:lnTo>
                  <a:lnTo>
                    <a:pt x="121" y="263"/>
                  </a:lnTo>
                  <a:lnTo>
                    <a:pt x="136" y="264"/>
                  </a:lnTo>
                  <a:lnTo>
                    <a:pt x="136" y="264"/>
                  </a:lnTo>
                  <a:close/>
                </a:path>
              </a:pathLst>
            </a:custGeom>
            <a:grpFill/>
            <a:ln w="14288">
              <a:solidFill>
                <a:srgbClr val="0066CC"/>
              </a:solidFill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96"/>
            <p:cNvSpPr>
              <a:spLocks/>
            </p:cNvSpPr>
            <p:nvPr/>
          </p:nvSpPr>
          <p:spPr bwMode="auto">
            <a:xfrm>
              <a:off x="8619970" y="4627563"/>
              <a:ext cx="490538" cy="706438"/>
            </a:xfrm>
            <a:custGeom>
              <a:avLst/>
              <a:gdLst>
                <a:gd name="T0" fmla="*/ 5 w 619"/>
                <a:gd name="T1" fmla="*/ 0 h 889"/>
                <a:gd name="T2" fmla="*/ 0 w 619"/>
                <a:gd name="T3" fmla="*/ 66 h 889"/>
                <a:gd name="T4" fmla="*/ 242 w 619"/>
                <a:gd name="T5" fmla="*/ 66 h 889"/>
                <a:gd name="T6" fmla="*/ 555 w 619"/>
                <a:gd name="T7" fmla="*/ 889 h 889"/>
                <a:gd name="T8" fmla="*/ 619 w 619"/>
                <a:gd name="T9" fmla="*/ 866 h 889"/>
                <a:gd name="T10" fmla="*/ 263 w 619"/>
                <a:gd name="T11" fmla="*/ 0 h 889"/>
                <a:gd name="T12" fmla="*/ 5 w 619"/>
                <a:gd name="T13" fmla="*/ 0 h 8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19" h="889">
                  <a:moveTo>
                    <a:pt x="5" y="0"/>
                  </a:moveTo>
                  <a:lnTo>
                    <a:pt x="0" y="66"/>
                  </a:lnTo>
                  <a:lnTo>
                    <a:pt x="242" y="66"/>
                  </a:lnTo>
                  <a:lnTo>
                    <a:pt x="555" y="889"/>
                  </a:lnTo>
                  <a:lnTo>
                    <a:pt x="619" y="866"/>
                  </a:lnTo>
                  <a:lnTo>
                    <a:pt x="263" y="0"/>
                  </a:lnTo>
                  <a:lnTo>
                    <a:pt x="5" y="0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Freeform 397"/>
            <p:cNvSpPr>
              <a:spLocks/>
            </p:cNvSpPr>
            <p:nvPr/>
          </p:nvSpPr>
          <p:spPr bwMode="auto">
            <a:xfrm>
              <a:off x="9278783" y="5237163"/>
              <a:ext cx="354013" cy="184150"/>
            </a:xfrm>
            <a:custGeom>
              <a:avLst/>
              <a:gdLst>
                <a:gd name="T0" fmla="*/ 25 w 447"/>
                <a:gd name="T1" fmla="*/ 232 h 232"/>
                <a:gd name="T2" fmla="*/ 0 w 447"/>
                <a:gd name="T3" fmla="*/ 175 h 232"/>
                <a:gd name="T4" fmla="*/ 422 w 447"/>
                <a:gd name="T5" fmla="*/ 0 h 232"/>
                <a:gd name="T6" fmla="*/ 447 w 447"/>
                <a:gd name="T7" fmla="*/ 57 h 232"/>
                <a:gd name="T8" fmla="*/ 447 w 447"/>
                <a:gd name="T9" fmla="*/ 57 h 232"/>
                <a:gd name="T10" fmla="*/ 25 w 447"/>
                <a:gd name="T11" fmla="*/ 232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447" h="232">
                  <a:moveTo>
                    <a:pt x="25" y="232"/>
                  </a:moveTo>
                  <a:lnTo>
                    <a:pt x="0" y="175"/>
                  </a:lnTo>
                  <a:lnTo>
                    <a:pt x="422" y="0"/>
                  </a:lnTo>
                  <a:lnTo>
                    <a:pt x="447" y="57"/>
                  </a:lnTo>
                  <a:lnTo>
                    <a:pt x="447" y="57"/>
                  </a:lnTo>
                  <a:lnTo>
                    <a:pt x="25" y="23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4" name="Freeform 398"/>
            <p:cNvSpPr>
              <a:spLocks/>
            </p:cNvSpPr>
            <p:nvPr/>
          </p:nvSpPr>
          <p:spPr bwMode="auto">
            <a:xfrm>
              <a:off x="9123208" y="5041901"/>
              <a:ext cx="465138" cy="295275"/>
            </a:xfrm>
            <a:custGeom>
              <a:avLst/>
              <a:gdLst>
                <a:gd name="T0" fmla="*/ 170 w 587"/>
                <a:gd name="T1" fmla="*/ 372 h 372"/>
                <a:gd name="T2" fmla="*/ 51 w 587"/>
                <a:gd name="T3" fmla="*/ 325 h 372"/>
                <a:gd name="T4" fmla="*/ 0 w 587"/>
                <a:gd name="T5" fmla="*/ 208 h 372"/>
                <a:gd name="T6" fmla="*/ 500 w 587"/>
                <a:gd name="T7" fmla="*/ 0 h 372"/>
                <a:gd name="T8" fmla="*/ 587 w 587"/>
                <a:gd name="T9" fmla="*/ 199 h 372"/>
                <a:gd name="T10" fmla="*/ 170 w 587"/>
                <a:gd name="T11" fmla="*/ 372 h 3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587" h="372">
                  <a:moveTo>
                    <a:pt x="170" y="372"/>
                  </a:moveTo>
                  <a:lnTo>
                    <a:pt x="51" y="325"/>
                  </a:lnTo>
                  <a:lnTo>
                    <a:pt x="0" y="208"/>
                  </a:lnTo>
                  <a:lnTo>
                    <a:pt x="500" y="0"/>
                  </a:lnTo>
                  <a:lnTo>
                    <a:pt x="587" y="199"/>
                  </a:lnTo>
                  <a:lnTo>
                    <a:pt x="170" y="372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5" name="Freeform 399"/>
            <p:cNvSpPr>
              <a:spLocks/>
            </p:cNvSpPr>
            <p:nvPr/>
          </p:nvSpPr>
          <p:spPr bwMode="auto">
            <a:xfrm>
              <a:off x="9035895" y="4867276"/>
              <a:ext cx="403225" cy="296863"/>
            </a:xfrm>
            <a:custGeom>
              <a:avLst/>
              <a:gdLst>
                <a:gd name="T0" fmla="*/ 0 w 509"/>
                <a:gd name="T1" fmla="*/ 176 h 375"/>
                <a:gd name="T2" fmla="*/ 422 w 509"/>
                <a:gd name="T3" fmla="*/ 0 h 375"/>
                <a:gd name="T4" fmla="*/ 509 w 509"/>
                <a:gd name="T5" fmla="*/ 199 h 375"/>
                <a:gd name="T6" fmla="*/ 87 w 509"/>
                <a:gd name="T7" fmla="*/ 375 h 375"/>
                <a:gd name="T8" fmla="*/ 0 w 509"/>
                <a:gd name="T9" fmla="*/ 176 h 3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09" h="375">
                  <a:moveTo>
                    <a:pt x="0" y="176"/>
                  </a:moveTo>
                  <a:lnTo>
                    <a:pt x="422" y="0"/>
                  </a:lnTo>
                  <a:lnTo>
                    <a:pt x="509" y="199"/>
                  </a:lnTo>
                  <a:lnTo>
                    <a:pt x="87" y="375"/>
                  </a:lnTo>
                  <a:lnTo>
                    <a:pt x="0" y="17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Freeform 400"/>
            <p:cNvSpPr>
              <a:spLocks/>
            </p:cNvSpPr>
            <p:nvPr/>
          </p:nvSpPr>
          <p:spPr bwMode="auto">
            <a:xfrm>
              <a:off x="8950170" y="4718051"/>
              <a:ext cx="280988" cy="246063"/>
            </a:xfrm>
            <a:custGeom>
              <a:avLst/>
              <a:gdLst>
                <a:gd name="T0" fmla="*/ 0 w 355"/>
                <a:gd name="T1" fmla="*/ 111 h 310"/>
                <a:gd name="T2" fmla="*/ 268 w 355"/>
                <a:gd name="T3" fmla="*/ 0 h 310"/>
                <a:gd name="T4" fmla="*/ 355 w 355"/>
                <a:gd name="T5" fmla="*/ 199 h 310"/>
                <a:gd name="T6" fmla="*/ 87 w 355"/>
                <a:gd name="T7" fmla="*/ 310 h 310"/>
                <a:gd name="T8" fmla="*/ 0 w 355"/>
                <a:gd name="T9" fmla="*/ 111 h 3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5" h="310">
                  <a:moveTo>
                    <a:pt x="0" y="111"/>
                  </a:moveTo>
                  <a:lnTo>
                    <a:pt x="268" y="0"/>
                  </a:lnTo>
                  <a:lnTo>
                    <a:pt x="355" y="199"/>
                  </a:lnTo>
                  <a:lnTo>
                    <a:pt x="87" y="310"/>
                  </a:lnTo>
                  <a:lnTo>
                    <a:pt x="0" y="11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7" name="Group 36"/>
          <p:cNvGrpSpPr>
            <a:grpSpLocks noChangeAspect="1"/>
          </p:cNvGrpSpPr>
          <p:nvPr/>
        </p:nvGrpSpPr>
        <p:grpSpPr bwMode="auto">
          <a:xfrm>
            <a:off x="10447925" y="3068960"/>
            <a:ext cx="436607" cy="537831"/>
            <a:chOff x="4049" y="749"/>
            <a:chExt cx="358" cy="441"/>
          </a:xfrm>
          <a:solidFill>
            <a:srgbClr val="0066CC"/>
          </a:solidFill>
        </p:grpSpPr>
        <p:sp>
          <p:nvSpPr>
            <p:cNvPr id="68" name="Freeform 37"/>
            <p:cNvSpPr>
              <a:spLocks noEditPoints="1"/>
            </p:cNvSpPr>
            <p:nvPr/>
          </p:nvSpPr>
          <p:spPr bwMode="auto">
            <a:xfrm>
              <a:off x="4049" y="749"/>
              <a:ext cx="358" cy="441"/>
            </a:xfrm>
            <a:custGeom>
              <a:avLst/>
              <a:gdLst>
                <a:gd name="T0" fmla="*/ 823 w 1074"/>
                <a:gd name="T1" fmla="*/ 425 h 1323"/>
                <a:gd name="T2" fmla="*/ 822 w 1074"/>
                <a:gd name="T3" fmla="*/ 404 h 1323"/>
                <a:gd name="T4" fmla="*/ 751 w 1074"/>
                <a:gd name="T5" fmla="*/ 347 h 1323"/>
                <a:gd name="T6" fmla="*/ 731 w 1074"/>
                <a:gd name="T7" fmla="*/ 341 h 1323"/>
                <a:gd name="T8" fmla="*/ 713 w 1074"/>
                <a:gd name="T9" fmla="*/ 346 h 1323"/>
                <a:gd name="T10" fmla="*/ 381 w 1074"/>
                <a:gd name="T11" fmla="*/ 549 h 1323"/>
                <a:gd name="T12" fmla="*/ 361 w 1074"/>
                <a:gd name="T13" fmla="*/ 543 h 1323"/>
                <a:gd name="T14" fmla="*/ 342 w 1074"/>
                <a:gd name="T15" fmla="*/ 549 h 1323"/>
                <a:gd name="T16" fmla="*/ 292 w 1074"/>
                <a:gd name="T17" fmla="*/ 617 h 1323"/>
                <a:gd name="T18" fmla="*/ 286 w 1074"/>
                <a:gd name="T19" fmla="*/ 643 h 1323"/>
                <a:gd name="T20" fmla="*/ 295 w 1074"/>
                <a:gd name="T21" fmla="*/ 661 h 1323"/>
                <a:gd name="T22" fmla="*/ 512 w 1074"/>
                <a:gd name="T23" fmla="*/ 816 h 1323"/>
                <a:gd name="T24" fmla="*/ 539 w 1074"/>
                <a:gd name="T25" fmla="*/ 822 h 1323"/>
                <a:gd name="T26" fmla="*/ 556 w 1074"/>
                <a:gd name="T27" fmla="*/ 813 h 1323"/>
                <a:gd name="T28" fmla="*/ 954 w 1074"/>
                <a:gd name="T29" fmla="*/ 1053 h 1323"/>
                <a:gd name="T30" fmla="*/ 949 w 1074"/>
                <a:gd name="T31" fmla="*/ 1070 h 1323"/>
                <a:gd name="T32" fmla="*/ 931 w 1074"/>
                <a:gd name="T33" fmla="*/ 1082 h 1323"/>
                <a:gd name="T34" fmla="*/ 143 w 1074"/>
                <a:gd name="T35" fmla="*/ 1082 h 1323"/>
                <a:gd name="T36" fmla="*/ 124 w 1074"/>
                <a:gd name="T37" fmla="*/ 1070 h 1323"/>
                <a:gd name="T38" fmla="*/ 119 w 1074"/>
                <a:gd name="T39" fmla="*/ 149 h 1323"/>
                <a:gd name="T40" fmla="*/ 124 w 1074"/>
                <a:gd name="T41" fmla="*/ 133 h 1323"/>
                <a:gd name="T42" fmla="*/ 143 w 1074"/>
                <a:gd name="T43" fmla="*/ 120 h 1323"/>
                <a:gd name="T44" fmla="*/ 931 w 1074"/>
                <a:gd name="T45" fmla="*/ 120 h 1323"/>
                <a:gd name="T46" fmla="*/ 949 w 1074"/>
                <a:gd name="T47" fmla="*/ 133 h 1323"/>
                <a:gd name="T48" fmla="*/ 954 w 1074"/>
                <a:gd name="T49" fmla="*/ 1053 h 1323"/>
                <a:gd name="T50" fmla="*/ 482 w 1074"/>
                <a:gd name="T51" fmla="*/ 1179 h 1323"/>
                <a:gd name="T52" fmla="*/ 513 w 1074"/>
                <a:gd name="T53" fmla="*/ 1148 h 1323"/>
                <a:gd name="T54" fmla="*/ 548 w 1074"/>
                <a:gd name="T55" fmla="*/ 1144 h 1323"/>
                <a:gd name="T56" fmla="*/ 587 w 1074"/>
                <a:gd name="T57" fmla="*/ 1170 h 1323"/>
                <a:gd name="T58" fmla="*/ 596 w 1074"/>
                <a:gd name="T59" fmla="*/ 1203 h 1323"/>
                <a:gd name="T60" fmla="*/ 578 w 1074"/>
                <a:gd name="T61" fmla="*/ 1246 h 1323"/>
                <a:gd name="T62" fmla="*/ 536 w 1074"/>
                <a:gd name="T63" fmla="*/ 1263 h 1323"/>
                <a:gd name="T64" fmla="*/ 504 w 1074"/>
                <a:gd name="T65" fmla="*/ 1253 h 1323"/>
                <a:gd name="T66" fmla="*/ 478 w 1074"/>
                <a:gd name="T67" fmla="*/ 1216 h 1323"/>
                <a:gd name="T68" fmla="*/ 1074 w 1074"/>
                <a:gd name="T69" fmla="*/ 149 h 1323"/>
                <a:gd name="T70" fmla="*/ 1062 w 1074"/>
                <a:gd name="T71" fmla="*/ 91 h 1323"/>
                <a:gd name="T72" fmla="*/ 1030 w 1074"/>
                <a:gd name="T73" fmla="*/ 43 h 1323"/>
                <a:gd name="T74" fmla="*/ 983 w 1074"/>
                <a:gd name="T75" fmla="*/ 12 h 1323"/>
                <a:gd name="T76" fmla="*/ 925 w 1074"/>
                <a:gd name="T77" fmla="*/ 0 h 1323"/>
                <a:gd name="T78" fmla="*/ 119 w 1074"/>
                <a:gd name="T79" fmla="*/ 2 h 1323"/>
                <a:gd name="T80" fmla="*/ 65 w 1074"/>
                <a:gd name="T81" fmla="*/ 26 h 1323"/>
                <a:gd name="T82" fmla="*/ 24 w 1074"/>
                <a:gd name="T83" fmla="*/ 67 h 1323"/>
                <a:gd name="T84" fmla="*/ 2 w 1074"/>
                <a:gd name="T85" fmla="*/ 120 h 1323"/>
                <a:gd name="T86" fmla="*/ 0 w 1074"/>
                <a:gd name="T87" fmla="*/ 1174 h 1323"/>
                <a:gd name="T88" fmla="*/ 12 w 1074"/>
                <a:gd name="T89" fmla="*/ 1232 h 1323"/>
                <a:gd name="T90" fmla="*/ 43 w 1074"/>
                <a:gd name="T91" fmla="*/ 1280 h 1323"/>
                <a:gd name="T92" fmla="*/ 91 w 1074"/>
                <a:gd name="T93" fmla="*/ 1311 h 1323"/>
                <a:gd name="T94" fmla="*/ 149 w 1074"/>
                <a:gd name="T95" fmla="*/ 1323 h 1323"/>
                <a:gd name="T96" fmla="*/ 955 w 1074"/>
                <a:gd name="T97" fmla="*/ 1321 h 1323"/>
                <a:gd name="T98" fmla="*/ 1008 w 1074"/>
                <a:gd name="T99" fmla="*/ 1297 h 1323"/>
                <a:gd name="T100" fmla="*/ 1048 w 1074"/>
                <a:gd name="T101" fmla="*/ 1258 h 1323"/>
                <a:gd name="T102" fmla="*/ 1071 w 1074"/>
                <a:gd name="T103" fmla="*/ 1204 h 13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1074" h="1323">
                  <a:moveTo>
                    <a:pt x="817" y="438"/>
                  </a:moveTo>
                  <a:lnTo>
                    <a:pt x="817" y="438"/>
                  </a:lnTo>
                  <a:lnTo>
                    <a:pt x="821" y="431"/>
                  </a:lnTo>
                  <a:lnTo>
                    <a:pt x="823" y="425"/>
                  </a:lnTo>
                  <a:lnTo>
                    <a:pt x="824" y="418"/>
                  </a:lnTo>
                  <a:lnTo>
                    <a:pt x="823" y="411"/>
                  </a:lnTo>
                  <a:lnTo>
                    <a:pt x="823" y="411"/>
                  </a:lnTo>
                  <a:lnTo>
                    <a:pt x="822" y="404"/>
                  </a:lnTo>
                  <a:lnTo>
                    <a:pt x="819" y="398"/>
                  </a:lnTo>
                  <a:lnTo>
                    <a:pt x="814" y="392"/>
                  </a:lnTo>
                  <a:lnTo>
                    <a:pt x="809" y="388"/>
                  </a:lnTo>
                  <a:lnTo>
                    <a:pt x="751" y="347"/>
                  </a:lnTo>
                  <a:lnTo>
                    <a:pt x="751" y="347"/>
                  </a:lnTo>
                  <a:lnTo>
                    <a:pt x="745" y="343"/>
                  </a:lnTo>
                  <a:lnTo>
                    <a:pt x="738" y="341"/>
                  </a:lnTo>
                  <a:lnTo>
                    <a:pt x="731" y="341"/>
                  </a:lnTo>
                  <a:lnTo>
                    <a:pt x="725" y="341"/>
                  </a:lnTo>
                  <a:lnTo>
                    <a:pt x="725" y="341"/>
                  </a:lnTo>
                  <a:lnTo>
                    <a:pt x="718" y="343"/>
                  </a:lnTo>
                  <a:lnTo>
                    <a:pt x="713" y="346"/>
                  </a:lnTo>
                  <a:lnTo>
                    <a:pt x="707" y="350"/>
                  </a:lnTo>
                  <a:lnTo>
                    <a:pt x="702" y="356"/>
                  </a:lnTo>
                  <a:lnTo>
                    <a:pt x="506" y="638"/>
                  </a:lnTo>
                  <a:lnTo>
                    <a:pt x="381" y="549"/>
                  </a:lnTo>
                  <a:lnTo>
                    <a:pt x="381" y="549"/>
                  </a:lnTo>
                  <a:lnTo>
                    <a:pt x="375" y="545"/>
                  </a:lnTo>
                  <a:lnTo>
                    <a:pt x="368" y="543"/>
                  </a:lnTo>
                  <a:lnTo>
                    <a:pt x="361" y="543"/>
                  </a:lnTo>
                  <a:lnTo>
                    <a:pt x="355" y="543"/>
                  </a:lnTo>
                  <a:lnTo>
                    <a:pt x="355" y="543"/>
                  </a:lnTo>
                  <a:lnTo>
                    <a:pt x="348" y="545"/>
                  </a:lnTo>
                  <a:lnTo>
                    <a:pt x="342" y="549"/>
                  </a:lnTo>
                  <a:lnTo>
                    <a:pt x="336" y="552"/>
                  </a:lnTo>
                  <a:lnTo>
                    <a:pt x="332" y="558"/>
                  </a:lnTo>
                  <a:lnTo>
                    <a:pt x="292" y="617"/>
                  </a:lnTo>
                  <a:lnTo>
                    <a:pt x="292" y="617"/>
                  </a:lnTo>
                  <a:lnTo>
                    <a:pt x="288" y="622"/>
                  </a:lnTo>
                  <a:lnTo>
                    <a:pt x="286" y="629"/>
                  </a:lnTo>
                  <a:lnTo>
                    <a:pt x="285" y="636"/>
                  </a:lnTo>
                  <a:lnTo>
                    <a:pt x="286" y="643"/>
                  </a:lnTo>
                  <a:lnTo>
                    <a:pt x="286" y="643"/>
                  </a:lnTo>
                  <a:lnTo>
                    <a:pt x="287" y="649"/>
                  </a:lnTo>
                  <a:lnTo>
                    <a:pt x="290" y="656"/>
                  </a:lnTo>
                  <a:lnTo>
                    <a:pt x="295" y="661"/>
                  </a:lnTo>
                  <a:lnTo>
                    <a:pt x="300" y="666"/>
                  </a:lnTo>
                  <a:lnTo>
                    <a:pt x="454" y="775"/>
                  </a:lnTo>
                  <a:lnTo>
                    <a:pt x="512" y="816"/>
                  </a:lnTo>
                  <a:lnTo>
                    <a:pt x="512" y="816"/>
                  </a:lnTo>
                  <a:lnTo>
                    <a:pt x="518" y="820"/>
                  </a:lnTo>
                  <a:lnTo>
                    <a:pt x="525" y="821"/>
                  </a:lnTo>
                  <a:lnTo>
                    <a:pt x="532" y="822"/>
                  </a:lnTo>
                  <a:lnTo>
                    <a:pt x="539" y="822"/>
                  </a:lnTo>
                  <a:lnTo>
                    <a:pt x="539" y="822"/>
                  </a:lnTo>
                  <a:lnTo>
                    <a:pt x="545" y="820"/>
                  </a:lnTo>
                  <a:lnTo>
                    <a:pt x="552" y="816"/>
                  </a:lnTo>
                  <a:lnTo>
                    <a:pt x="556" y="813"/>
                  </a:lnTo>
                  <a:lnTo>
                    <a:pt x="561" y="807"/>
                  </a:lnTo>
                  <a:lnTo>
                    <a:pt x="602" y="748"/>
                  </a:lnTo>
                  <a:lnTo>
                    <a:pt x="817" y="438"/>
                  </a:lnTo>
                  <a:close/>
                  <a:moveTo>
                    <a:pt x="954" y="1053"/>
                  </a:moveTo>
                  <a:lnTo>
                    <a:pt x="954" y="1053"/>
                  </a:lnTo>
                  <a:lnTo>
                    <a:pt x="954" y="1059"/>
                  </a:lnTo>
                  <a:lnTo>
                    <a:pt x="952" y="1064"/>
                  </a:lnTo>
                  <a:lnTo>
                    <a:pt x="949" y="1070"/>
                  </a:lnTo>
                  <a:lnTo>
                    <a:pt x="946" y="1074"/>
                  </a:lnTo>
                  <a:lnTo>
                    <a:pt x="941" y="1078"/>
                  </a:lnTo>
                  <a:lnTo>
                    <a:pt x="936" y="1080"/>
                  </a:lnTo>
                  <a:lnTo>
                    <a:pt x="931" y="1082"/>
                  </a:lnTo>
                  <a:lnTo>
                    <a:pt x="925" y="1082"/>
                  </a:lnTo>
                  <a:lnTo>
                    <a:pt x="149" y="1082"/>
                  </a:lnTo>
                  <a:lnTo>
                    <a:pt x="149" y="1082"/>
                  </a:lnTo>
                  <a:lnTo>
                    <a:pt x="143" y="1082"/>
                  </a:lnTo>
                  <a:lnTo>
                    <a:pt x="138" y="1080"/>
                  </a:lnTo>
                  <a:lnTo>
                    <a:pt x="132" y="1078"/>
                  </a:lnTo>
                  <a:lnTo>
                    <a:pt x="128" y="1074"/>
                  </a:lnTo>
                  <a:lnTo>
                    <a:pt x="124" y="1070"/>
                  </a:lnTo>
                  <a:lnTo>
                    <a:pt x="121" y="1064"/>
                  </a:lnTo>
                  <a:lnTo>
                    <a:pt x="119" y="1059"/>
                  </a:lnTo>
                  <a:lnTo>
                    <a:pt x="119" y="1053"/>
                  </a:lnTo>
                  <a:lnTo>
                    <a:pt x="119" y="149"/>
                  </a:lnTo>
                  <a:lnTo>
                    <a:pt x="119" y="149"/>
                  </a:lnTo>
                  <a:lnTo>
                    <a:pt x="119" y="144"/>
                  </a:lnTo>
                  <a:lnTo>
                    <a:pt x="121" y="139"/>
                  </a:lnTo>
                  <a:lnTo>
                    <a:pt x="124" y="133"/>
                  </a:lnTo>
                  <a:lnTo>
                    <a:pt x="128" y="128"/>
                  </a:lnTo>
                  <a:lnTo>
                    <a:pt x="132" y="125"/>
                  </a:lnTo>
                  <a:lnTo>
                    <a:pt x="138" y="123"/>
                  </a:lnTo>
                  <a:lnTo>
                    <a:pt x="143" y="120"/>
                  </a:lnTo>
                  <a:lnTo>
                    <a:pt x="149" y="120"/>
                  </a:lnTo>
                  <a:lnTo>
                    <a:pt x="925" y="120"/>
                  </a:lnTo>
                  <a:lnTo>
                    <a:pt x="925" y="120"/>
                  </a:lnTo>
                  <a:lnTo>
                    <a:pt x="931" y="120"/>
                  </a:lnTo>
                  <a:lnTo>
                    <a:pt x="936" y="123"/>
                  </a:lnTo>
                  <a:lnTo>
                    <a:pt x="941" y="125"/>
                  </a:lnTo>
                  <a:lnTo>
                    <a:pt x="946" y="128"/>
                  </a:lnTo>
                  <a:lnTo>
                    <a:pt x="949" y="133"/>
                  </a:lnTo>
                  <a:lnTo>
                    <a:pt x="952" y="139"/>
                  </a:lnTo>
                  <a:lnTo>
                    <a:pt x="954" y="144"/>
                  </a:lnTo>
                  <a:lnTo>
                    <a:pt x="954" y="149"/>
                  </a:lnTo>
                  <a:lnTo>
                    <a:pt x="954" y="1053"/>
                  </a:lnTo>
                  <a:close/>
                  <a:moveTo>
                    <a:pt x="477" y="1203"/>
                  </a:moveTo>
                  <a:lnTo>
                    <a:pt x="477" y="1203"/>
                  </a:lnTo>
                  <a:lnTo>
                    <a:pt x="478" y="1191"/>
                  </a:lnTo>
                  <a:lnTo>
                    <a:pt x="482" y="1179"/>
                  </a:lnTo>
                  <a:lnTo>
                    <a:pt x="487" y="1170"/>
                  </a:lnTo>
                  <a:lnTo>
                    <a:pt x="494" y="1161"/>
                  </a:lnTo>
                  <a:lnTo>
                    <a:pt x="504" y="1154"/>
                  </a:lnTo>
                  <a:lnTo>
                    <a:pt x="513" y="1148"/>
                  </a:lnTo>
                  <a:lnTo>
                    <a:pt x="525" y="1144"/>
                  </a:lnTo>
                  <a:lnTo>
                    <a:pt x="536" y="1143"/>
                  </a:lnTo>
                  <a:lnTo>
                    <a:pt x="536" y="1143"/>
                  </a:lnTo>
                  <a:lnTo>
                    <a:pt x="548" y="1144"/>
                  </a:lnTo>
                  <a:lnTo>
                    <a:pt x="560" y="1148"/>
                  </a:lnTo>
                  <a:lnTo>
                    <a:pt x="570" y="1154"/>
                  </a:lnTo>
                  <a:lnTo>
                    <a:pt x="578" y="1161"/>
                  </a:lnTo>
                  <a:lnTo>
                    <a:pt x="587" y="1170"/>
                  </a:lnTo>
                  <a:lnTo>
                    <a:pt x="591" y="1179"/>
                  </a:lnTo>
                  <a:lnTo>
                    <a:pt x="595" y="1191"/>
                  </a:lnTo>
                  <a:lnTo>
                    <a:pt x="596" y="1203"/>
                  </a:lnTo>
                  <a:lnTo>
                    <a:pt x="596" y="1203"/>
                  </a:lnTo>
                  <a:lnTo>
                    <a:pt x="595" y="1216"/>
                  </a:lnTo>
                  <a:lnTo>
                    <a:pt x="591" y="1226"/>
                  </a:lnTo>
                  <a:lnTo>
                    <a:pt x="587" y="1237"/>
                  </a:lnTo>
                  <a:lnTo>
                    <a:pt x="578" y="1246"/>
                  </a:lnTo>
                  <a:lnTo>
                    <a:pt x="570" y="1253"/>
                  </a:lnTo>
                  <a:lnTo>
                    <a:pt x="560" y="1259"/>
                  </a:lnTo>
                  <a:lnTo>
                    <a:pt x="548" y="1262"/>
                  </a:lnTo>
                  <a:lnTo>
                    <a:pt x="536" y="1263"/>
                  </a:lnTo>
                  <a:lnTo>
                    <a:pt x="536" y="1263"/>
                  </a:lnTo>
                  <a:lnTo>
                    <a:pt x="525" y="1262"/>
                  </a:lnTo>
                  <a:lnTo>
                    <a:pt x="513" y="1259"/>
                  </a:lnTo>
                  <a:lnTo>
                    <a:pt x="504" y="1253"/>
                  </a:lnTo>
                  <a:lnTo>
                    <a:pt x="494" y="1246"/>
                  </a:lnTo>
                  <a:lnTo>
                    <a:pt x="487" y="1237"/>
                  </a:lnTo>
                  <a:lnTo>
                    <a:pt x="482" y="1226"/>
                  </a:lnTo>
                  <a:lnTo>
                    <a:pt x="478" y="1216"/>
                  </a:lnTo>
                  <a:lnTo>
                    <a:pt x="477" y="1203"/>
                  </a:lnTo>
                  <a:close/>
                  <a:moveTo>
                    <a:pt x="1074" y="1174"/>
                  </a:moveTo>
                  <a:lnTo>
                    <a:pt x="1074" y="149"/>
                  </a:lnTo>
                  <a:lnTo>
                    <a:pt x="1074" y="149"/>
                  </a:lnTo>
                  <a:lnTo>
                    <a:pt x="1073" y="134"/>
                  </a:lnTo>
                  <a:lnTo>
                    <a:pt x="1071" y="120"/>
                  </a:lnTo>
                  <a:lnTo>
                    <a:pt x="1067" y="105"/>
                  </a:lnTo>
                  <a:lnTo>
                    <a:pt x="1062" y="91"/>
                  </a:lnTo>
                  <a:lnTo>
                    <a:pt x="1055" y="78"/>
                  </a:lnTo>
                  <a:lnTo>
                    <a:pt x="1048" y="67"/>
                  </a:lnTo>
                  <a:lnTo>
                    <a:pt x="1040" y="55"/>
                  </a:lnTo>
                  <a:lnTo>
                    <a:pt x="1030" y="43"/>
                  </a:lnTo>
                  <a:lnTo>
                    <a:pt x="1019" y="34"/>
                  </a:lnTo>
                  <a:lnTo>
                    <a:pt x="1008" y="26"/>
                  </a:lnTo>
                  <a:lnTo>
                    <a:pt x="996" y="18"/>
                  </a:lnTo>
                  <a:lnTo>
                    <a:pt x="983" y="12"/>
                  </a:lnTo>
                  <a:lnTo>
                    <a:pt x="969" y="6"/>
                  </a:lnTo>
                  <a:lnTo>
                    <a:pt x="955" y="2"/>
                  </a:lnTo>
                  <a:lnTo>
                    <a:pt x="940" y="0"/>
                  </a:lnTo>
                  <a:lnTo>
                    <a:pt x="925" y="0"/>
                  </a:lnTo>
                  <a:lnTo>
                    <a:pt x="149" y="0"/>
                  </a:lnTo>
                  <a:lnTo>
                    <a:pt x="149" y="0"/>
                  </a:lnTo>
                  <a:lnTo>
                    <a:pt x="133" y="0"/>
                  </a:lnTo>
                  <a:lnTo>
                    <a:pt x="119" y="2"/>
                  </a:lnTo>
                  <a:lnTo>
                    <a:pt x="105" y="6"/>
                  </a:lnTo>
                  <a:lnTo>
                    <a:pt x="91" y="12"/>
                  </a:lnTo>
                  <a:lnTo>
                    <a:pt x="78" y="18"/>
                  </a:lnTo>
                  <a:lnTo>
                    <a:pt x="65" y="26"/>
                  </a:lnTo>
                  <a:lnTo>
                    <a:pt x="54" y="34"/>
                  </a:lnTo>
                  <a:lnTo>
                    <a:pt x="43" y="43"/>
                  </a:lnTo>
                  <a:lnTo>
                    <a:pt x="34" y="55"/>
                  </a:lnTo>
                  <a:lnTo>
                    <a:pt x="24" y="67"/>
                  </a:lnTo>
                  <a:lnTo>
                    <a:pt x="17" y="78"/>
                  </a:lnTo>
                  <a:lnTo>
                    <a:pt x="12" y="91"/>
                  </a:lnTo>
                  <a:lnTo>
                    <a:pt x="6" y="105"/>
                  </a:lnTo>
                  <a:lnTo>
                    <a:pt x="2" y="120"/>
                  </a:lnTo>
                  <a:lnTo>
                    <a:pt x="0" y="134"/>
                  </a:lnTo>
                  <a:lnTo>
                    <a:pt x="0" y="149"/>
                  </a:lnTo>
                  <a:lnTo>
                    <a:pt x="0" y="1174"/>
                  </a:lnTo>
                  <a:lnTo>
                    <a:pt x="0" y="1174"/>
                  </a:lnTo>
                  <a:lnTo>
                    <a:pt x="0" y="1189"/>
                  </a:lnTo>
                  <a:lnTo>
                    <a:pt x="2" y="1204"/>
                  </a:lnTo>
                  <a:lnTo>
                    <a:pt x="6" y="1218"/>
                  </a:lnTo>
                  <a:lnTo>
                    <a:pt x="12" y="1232"/>
                  </a:lnTo>
                  <a:lnTo>
                    <a:pt x="17" y="1245"/>
                  </a:lnTo>
                  <a:lnTo>
                    <a:pt x="24" y="1258"/>
                  </a:lnTo>
                  <a:lnTo>
                    <a:pt x="34" y="1268"/>
                  </a:lnTo>
                  <a:lnTo>
                    <a:pt x="43" y="1280"/>
                  </a:lnTo>
                  <a:lnTo>
                    <a:pt x="54" y="1289"/>
                  </a:lnTo>
                  <a:lnTo>
                    <a:pt x="65" y="1297"/>
                  </a:lnTo>
                  <a:lnTo>
                    <a:pt x="78" y="1305"/>
                  </a:lnTo>
                  <a:lnTo>
                    <a:pt x="91" y="1311"/>
                  </a:lnTo>
                  <a:lnTo>
                    <a:pt x="105" y="1317"/>
                  </a:lnTo>
                  <a:lnTo>
                    <a:pt x="119" y="1321"/>
                  </a:lnTo>
                  <a:lnTo>
                    <a:pt x="133" y="1323"/>
                  </a:lnTo>
                  <a:lnTo>
                    <a:pt x="149" y="1323"/>
                  </a:lnTo>
                  <a:lnTo>
                    <a:pt x="925" y="1323"/>
                  </a:lnTo>
                  <a:lnTo>
                    <a:pt x="925" y="1323"/>
                  </a:lnTo>
                  <a:lnTo>
                    <a:pt x="940" y="1323"/>
                  </a:lnTo>
                  <a:lnTo>
                    <a:pt x="955" y="1321"/>
                  </a:lnTo>
                  <a:lnTo>
                    <a:pt x="969" y="1317"/>
                  </a:lnTo>
                  <a:lnTo>
                    <a:pt x="983" y="1311"/>
                  </a:lnTo>
                  <a:lnTo>
                    <a:pt x="996" y="1305"/>
                  </a:lnTo>
                  <a:lnTo>
                    <a:pt x="1008" y="1297"/>
                  </a:lnTo>
                  <a:lnTo>
                    <a:pt x="1019" y="1289"/>
                  </a:lnTo>
                  <a:lnTo>
                    <a:pt x="1030" y="1280"/>
                  </a:lnTo>
                  <a:lnTo>
                    <a:pt x="1040" y="1268"/>
                  </a:lnTo>
                  <a:lnTo>
                    <a:pt x="1048" y="1258"/>
                  </a:lnTo>
                  <a:lnTo>
                    <a:pt x="1055" y="1245"/>
                  </a:lnTo>
                  <a:lnTo>
                    <a:pt x="1062" y="1232"/>
                  </a:lnTo>
                  <a:lnTo>
                    <a:pt x="1067" y="1218"/>
                  </a:lnTo>
                  <a:lnTo>
                    <a:pt x="1071" y="1204"/>
                  </a:lnTo>
                  <a:lnTo>
                    <a:pt x="1073" y="1189"/>
                  </a:lnTo>
                  <a:lnTo>
                    <a:pt x="1074" y="117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Freeform 38"/>
            <p:cNvSpPr>
              <a:spLocks/>
            </p:cNvSpPr>
            <p:nvPr/>
          </p:nvSpPr>
          <p:spPr bwMode="auto">
            <a:xfrm>
              <a:off x="4144" y="863"/>
              <a:ext cx="180" cy="160"/>
            </a:xfrm>
            <a:custGeom>
              <a:avLst/>
              <a:gdLst>
                <a:gd name="T0" fmla="*/ 532 w 539"/>
                <a:gd name="T1" fmla="*/ 97 h 481"/>
                <a:gd name="T2" fmla="*/ 532 w 539"/>
                <a:gd name="T3" fmla="*/ 97 h 481"/>
                <a:gd name="T4" fmla="*/ 536 w 539"/>
                <a:gd name="T5" fmla="*/ 90 h 481"/>
                <a:gd name="T6" fmla="*/ 538 w 539"/>
                <a:gd name="T7" fmla="*/ 84 h 481"/>
                <a:gd name="T8" fmla="*/ 539 w 539"/>
                <a:gd name="T9" fmla="*/ 77 h 481"/>
                <a:gd name="T10" fmla="*/ 538 w 539"/>
                <a:gd name="T11" fmla="*/ 70 h 481"/>
                <a:gd name="T12" fmla="*/ 538 w 539"/>
                <a:gd name="T13" fmla="*/ 70 h 481"/>
                <a:gd name="T14" fmla="*/ 537 w 539"/>
                <a:gd name="T15" fmla="*/ 63 h 481"/>
                <a:gd name="T16" fmla="*/ 534 w 539"/>
                <a:gd name="T17" fmla="*/ 57 h 481"/>
                <a:gd name="T18" fmla="*/ 529 w 539"/>
                <a:gd name="T19" fmla="*/ 51 h 481"/>
                <a:gd name="T20" fmla="*/ 524 w 539"/>
                <a:gd name="T21" fmla="*/ 47 h 481"/>
                <a:gd name="T22" fmla="*/ 466 w 539"/>
                <a:gd name="T23" fmla="*/ 6 h 481"/>
                <a:gd name="T24" fmla="*/ 466 w 539"/>
                <a:gd name="T25" fmla="*/ 6 h 481"/>
                <a:gd name="T26" fmla="*/ 460 w 539"/>
                <a:gd name="T27" fmla="*/ 2 h 481"/>
                <a:gd name="T28" fmla="*/ 453 w 539"/>
                <a:gd name="T29" fmla="*/ 0 h 481"/>
                <a:gd name="T30" fmla="*/ 446 w 539"/>
                <a:gd name="T31" fmla="*/ 0 h 481"/>
                <a:gd name="T32" fmla="*/ 440 w 539"/>
                <a:gd name="T33" fmla="*/ 0 h 481"/>
                <a:gd name="T34" fmla="*/ 440 w 539"/>
                <a:gd name="T35" fmla="*/ 0 h 481"/>
                <a:gd name="T36" fmla="*/ 433 w 539"/>
                <a:gd name="T37" fmla="*/ 2 h 481"/>
                <a:gd name="T38" fmla="*/ 428 w 539"/>
                <a:gd name="T39" fmla="*/ 5 h 481"/>
                <a:gd name="T40" fmla="*/ 422 w 539"/>
                <a:gd name="T41" fmla="*/ 9 h 481"/>
                <a:gd name="T42" fmla="*/ 417 w 539"/>
                <a:gd name="T43" fmla="*/ 15 h 481"/>
                <a:gd name="T44" fmla="*/ 221 w 539"/>
                <a:gd name="T45" fmla="*/ 297 h 481"/>
                <a:gd name="T46" fmla="*/ 96 w 539"/>
                <a:gd name="T47" fmla="*/ 208 h 481"/>
                <a:gd name="T48" fmla="*/ 96 w 539"/>
                <a:gd name="T49" fmla="*/ 208 h 481"/>
                <a:gd name="T50" fmla="*/ 90 w 539"/>
                <a:gd name="T51" fmla="*/ 204 h 481"/>
                <a:gd name="T52" fmla="*/ 83 w 539"/>
                <a:gd name="T53" fmla="*/ 202 h 481"/>
                <a:gd name="T54" fmla="*/ 76 w 539"/>
                <a:gd name="T55" fmla="*/ 202 h 481"/>
                <a:gd name="T56" fmla="*/ 70 w 539"/>
                <a:gd name="T57" fmla="*/ 202 h 481"/>
                <a:gd name="T58" fmla="*/ 70 w 539"/>
                <a:gd name="T59" fmla="*/ 202 h 481"/>
                <a:gd name="T60" fmla="*/ 63 w 539"/>
                <a:gd name="T61" fmla="*/ 204 h 481"/>
                <a:gd name="T62" fmla="*/ 57 w 539"/>
                <a:gd name="T63" fmla="*/ 208 h 481"/>
                <a:gd name="T64" fmla="*/ 51 w 539"/>
                <a:gd name="T65" fmla="*/ 211 h 481"/>
                <a:gd name="T66" fmla="*/ 47 w 539"/>
                <a:gd name="T67" fmla="*/ 217 h 481"/>
                <a:gd name="T68" fmla="*/ 7 w 539"/>
                <a:gd name="T69" fmla="*/ 276 h 481"/>
                <a:gd name="T70" fmla="*/ 7 w 539"/>
                <a:gd name="T71" fmla="*/ 276 h 481"/>
                <a:gd name="T72" fmla="*/ 3 w 539"/>
                <a:gd name="T73" fmla="*/ 281 h 481"/>
                <a:gd name="T74" fmla="*/ 1 w 539"/>
                <a:gd name="T75" fmla="*/ 288 h 481"/>
                <a:gd name="T76" fmla="*/ 0 w 539"/>
                <a:gd name="T77" fmla="*/ 295 h 481"/>
                <a:gd name="T78" fmla="*/ 1 w 539"/>
                <a:gd name="T79" fmla="*/ 302 h 481"/>
                <a:gd name="T80" fmla="*/ 1 w 539"/>
                <a:gd name="T81" fmla="*/ 302 h 481"/>
                <a:gd name="T82" fmla="*/ 2 w 539"/>
                <a:gd name="T83" fmla="*/ 308 h 481"/>
                <a:gd name="T84" fmla="*/ 5 w 539"/>
                <a:gd name="T85" fmla="*/ 315 h 481"/>
                <a:gd name="T86" fmla="*/ 10 w 539"/>
                <a:gd name="T87" fmla="*/ 320 h 481"/>
                <a:gd name="T88" fmla="*/ 15 w 539"/>
                <a:gd name="T89" fmla="*/ 325 h 481"/>
                <a:gd name="T90" fmla="*/ 169 w 539"/>
                <a:gd name="T91" fmla="*/ 434 h 481"/>
                <a:gd name="T92" fmla="*/ 227 w 539"/>
                <a:gd name="T93" fmla="*/ 475 h 481"/>
                <a:gd name="T94" fmla="*/ 227 w 539"/>
                <a:gd name="T95" fmla="*/ 475 h 481"/>
                <a:gd name="T96" fmla="*/ 233 w 539"/>
                <a:gd name="T97" fmla="*/ 479 h 481"/>
                <a:gd name="T98" fmla="*/ 240 w 539"/>
                <a:gd name="T99" fmla="*/ 480 h 481"/>
                <a:gd name="T100" fmla="*/ 247 w 539"/>
                <a:gd name="T101" fmla="*/ 481 h 481"/>
                <a:gd name="T102" fmla="*/ 254 w 539"/>
                <a:gd name="T103" fmla="*/ 481 h 481"/>
                <a:gd name="T104" fmla="*/ 254 w 539"/>
                <a:gd name="T105" fmla="*/ 481 h 481"/>
                <a:gd name="T106" fmla="*/ 260 w 539"/>
                <a:gd name="T107" fmla="*/ 479 h 481"/>
                <a:gd name="T108" fmla="*/ 267 w 539"/>
                <a:gd name="T109" fmla="*/ 475 h 481"/>
                <a:gd name="T110" fmla="*/ 271 w 539"/>
                <a:gd name="T111" fmla="*/ 472 h 481"/>
                <a:gd name="T112" fmla="*/ 276 w 539"/>
                <a:gd name="T113" fmla="*/ 466 h 481"/>
                <a:gd name="T114" fmla="*/ 317 w 539"/>
                <a:gd name="T115" fmla="*/ 407 h 481"/>
                <a:gd name="T116" fmla="*/ 532 w 539"/>
                <a:gd name="T117" fmla="*/ 97 h 4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39" h="481">
                  <a:moveTo>
                    <a:pt x="532" y="97"/>
                  </a:moveTo>
                  <a:lnTo>
                    <a:pt x="532" y="97"/>
                  </a:lnTo>
                  <a:lnTo>
                    <a:pt x="536" y="90"/>
                  </a:lnTo>
                  <a:lnTo>
                    <a:pt x="538" y="84"/>
                  </a:lnTo>
                  <a:lnTo>
                    <a:pt x="539" y="77"/>
                  </a:lnTo>
                  <a:lnTo>
                    <a:pt x="538" y="70"/>
                  </a:lnTo>
                  <a:lnTo>
                    <a:pt x="538" y="70"/>
                  </a:lnTo>
                  <a:lnTo>
                    <a:pt x="537" y="63"/>
                  </a:lnTo>
                  <a:lnTo>
                    <a:pt x="534" y="57"/>
                  </a:lnTo>
                  <a:lnTo>
                    <a:pt x="529" y="51"/>
                  </a:lnTo>
                  <a:lnTo>
                    <a:pt x="524" y="47"/>
                  </a:lnTo>
                  <a:lnTo>
                    <a:pt x="466" y="6"/>
                  </a:lnTo>
                  <a:lnTo>
                    <a:pt x="466" y="6"/>
                  </a:lnTo>
                  <a:lnTo>
                    <a:pt x="460" y="2"/>
                  </a:lnTo>
                  <a:lnTo>
                    <a:pt x="453" y="0"/>
                  </a:lnTo>
                  <a:lnTo>
                    <a:pt x="446" y="0"/>
                  </a:lnTo>
                  <a:lnTo>
                    <a:pt x="440" y="0"/>
                  </a:lnTo>
                  <a:lnTo>
                    <a:pt x="440" y="0"/>
                  </a:lnTo>
                  <a:lnTo>
                    <a:pt x="433" y="2"/>
                  </a:lnTo>
                  <a:lnTo>
                    <a:pt x="428" y="5"/>
                  </a:lnTo>
                  <a:lnTo>
                    <a:pt x="422" y="9"/>
                  </a:lnTo>
                  <a:lnTo>
                    <a:pt x="417" y="15"/>
                  </a:lnTo>
                  <a:lnTo>
                    <a:pt x="221" y="297"/>
                  </a:lnTo>
                  <a:lnTo>
                    <a:pt x="96" y="208"/>
                  </a:lnTo>
                  <a:lnTo>
                    <a:pt x="96" y="208"/>
                  </a:lnTo>
                  <a:lnTo>
                    <a:pt x="90" y="204"/>
                  </a:lnTo>
                  <a:lnTo>
                    <a:pt x="83" y="202"/>
                  </a:lnTo>
                  <a:lnTo>
                    <a:pt x="76" y="202"/>
                  </a:lnTo>
                  <a:lnTo>
                    <a:pt x="70" y="202"/>
                  </a:lnTo>
                  <a:lnTo>
                    <a:pt x="70" y="202"/>
                  </a:lnTo>
                  <a:lnTo>
                    <a:pt x="63" y="204"/>
                  </a:lnTo>
                  <a:lnTo>
                    <a:pt x="57" y="208"/>
                  </a:lnTo>
                  <a:lnTo>
                    <a:pt x="51" y="211"/>
                  </a:lnTo>
                  <a:lnTo>
                    <a:pt x="47" y="217"/>
                  </a:lnTo>
                  <a:lnTo>
                    <a:pt x="7" y="276"/>
                  </a:lnTo>
                  <a:lnTo>
                    <a:pt x="7" y="276"/>
                  </a:lnTo>
                  <a:lnTo>
                    <a:pt x="3" y="281"/>
                  </a:lnTo>
                  <a:lnTo>
                    <a:pt x="1" y="288"/>
                  </a:lnTo>
                  <a:lnTo>
                    <a:pt x="0" y="295"/>
                  </a:lnTo>
                  <a:lnTo>
                    <a:pt x="1" y="302"/>
                  </a:lnTo>
                  <a:lnTo>
                    <a:pt x="1" y="302"/>
                  </a:lnTo>
                  <a:lnTo>
                    <a:pt x="2" y="308"/>
                  </a:lnTo>
                  <a:lnTo>
                    <a:pt x="5" y="315"/>
                  </a:lnTo>
                  <a:lnTo>
                    <a:pt x="10" y="320"/>
                  </a:lnTo>
                  <a:lnTo>
                    <a:pt x="15" y="325"/>
                  </a:lnTo>
                  <a:lnTo>
                    <a:pt x="169" y="434"/>
                  </a:lnTo>
                  <a:lnTo>
                    <a:pt x="227" y="475"/>
                  </a:lnTo>
                  <a:lnTo>
                    <a:pt x="227" y="475"/>
                  </a:lnTo>
                  <a:lnTo>
                    <a:pt x="233" y="479"/>
                  </a:lnTo>
                  <a:lnTo>
                    <a:pt x="240" y="480"/>
                  </a:lnTo>
                  <a:lnTo>
                    <a:pt x="247" y="481"/>
                  </a:lnTo>
                  <a:lnTo>
                    <a:pt x="254" y="481"/>
                  </a:lnTo>
                  <a:lnTo>
                    <a:pt x="254" y="481"/>
                  </a:lnTo>
                  <a:lnTo>
                    <a:pt x="260" y="479"/>
                  </a:lnTo>
                  <a:lnTo>
                    <a:pt x="267" y="475"/>
                  </a:lnTo>
                  <a:lnTo>
                    <a:pt x="271" y="472"/>
                  </a:lnTo>
                  <a:lnTo>
                    <a:pt x="276" y="466"/>
                  </a:lnTo>
                  <a:lnTo>
                    <a:pt x="317" y="407"/>
                  </a:lnTo>
                  <a:lnTo>
                    <a:pt x="532" y="9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229"/>
          <p:cNvGrpSpPr>
            <a:grpSpLocks noChangeAspect="1"/>
          </p:cNvGrpSpPr>
          <p:nvPr/>
        </p:nvGrpSpPr>
        <p:grpSpPr bwMode="auto">
          <a:xfrm>
            <a:off x="868797" y="3126546"/>
            <a:ext cx="593194" cy="552977"/>
            <a:chOff x="1638" y="2963"/>
            <a:chExt cx="531" cy="495"/>
          </a:xfrm>
          <a:solidFill>
            <a:srgbClr val="0066CC"/>
          </a:solidFill>
        </p:grpSpPr>
        <p:sp>
          <p:nvSpPr>
            <p:cNvPr id="71" name="Freeform 230"/>
            <p:cNvSpPr>
              <a:spLocks noEditPoints="1"/>
            </p:cNvSpPr>
            <p:nvPr/>
          </p:nvSpPr>
          <p:spPr bwMode="auto">
            <a:xfrm>
              <a:off x="1638" y="2963"/>
              <a:ext cx="531" cy="495"/>
            </a:xfrm>
            <a:custGeom>
              <a:avLst/>
              <a:gdLst>
                <a:gd name="T0" fmla="*/ 1158 w 1593"/>
                <a:gd name="T1" fmla="*/ 35 h 1485"/>
                <a:gd name="T2" fmla="*/ 1070 w 1593"/>
                <a:gd name="T3" fmla="*/ 149 h 1485"/>
                <a:gd name="T4" fmla="*/ 1077 w 1593"/>
                <a:gd name="T5" fmla="*/ 293 h 1485"/>
                <a:gd name="T6" fmla="*/ 1174 w 1593"/>
                <a:gd name="T7" fmla="*/ 400 h 1485"/>
                <a:gd name="T8" fmla="*/ 1316 w 1593"/>
                <a:gd name="T9" fmla="*/ 420 h 1485"/>
                <a:gd name="T10" fmla="*/ 1438 w 1593"/>
                <a:gd name="T11" fmla="*/ 345 h 1485"/>
                <a:gd name="T12" fmla="*/ 1486 w 1593"/>
                <a:gd name="T13" fmla="*/ 212 h 1485"/>
                <a:gd name="T14" fmla="*/ 1424 w 1593"/>
                <a:gd name="T15" fmla="*/ 62 h 1485"/>
                <a:gd name="T16" fmla="*/ 1295 w 1593"/>
                <a:gd name="T17" fmla="*/ 0 h 1485"/>
                <a:gd name="T18" fmla="*/ 1437 w 1593"/>
                <a:gd name="T19" fmla="*/ 451 h 1485"/>
                <a:gd name="T20" fmla="*/ 1274 w 1593"/>
                <a:gd name="T21" fmla="*/ 494 h 1485"/>
                <a:gd name="T22" fmla="*/ 1169 w 1593"/>
                <a:gd name="T23" fmla="*/ 531 h 1485"/>
                <a:gd name="T24" fmla="*/ 1101 w 1593"/>
                <a:gd name="T25" fmla="*/ 743 h 1485"/>
                <a:gd name="T26" fmla="*/ 1250 w 1593"/>
                <a:gd name="T27" fmla="*/ 786 h 1485"/>
                <a:gd name="T28" fmla="*/ 1465 w 1593"/>
                <a:gd name="T29" fmla="*/ 846 h 1485"/>
                <a:gd name="T30" fmla="*/ 1558 w 1593"/>
                <a:gd name="T31" fmla="*/ 806 h 1485"/>
                <a:gd name="T32" fmla="*/ 1593 w 1593"/>
                <a:gd name="T33" fmla="*/ 717 h 1485"/>
                <a:gd name="T34" fmla="*/ 1568 w 1593"/>
                <a:gd name="T35" fmla="*/ 497 h 1485"/>
                <a:gd name="T36" fmla="*/ 1490 w 1593"/>
                <a:gd name="T37" fmla="*/ 424 h 1485"/>
                <a:gd name="T38" fmla="*/ 621 w 1593"/>
                <a:gd name="T39" fmla="*/ 264 h 1485"/>
                <a:gd name="T40" fmla="*/ 492 w 1593"/>
                <a:gd name="T41" fmla="*/ 437 h 1485"/>
                <a:gd name="T42" fmla="*/ 502 w 1593"/>
                <a:gd name="T43" fmla="*/ 653 h 1485"/>
                <a:gd name="T44" fmla="*/ 646 w 1593"/>
                <a:gd name="T45" fmla="*/ 811 h 1485"/>
                <a:gd name="T46" fmla="*/ 860 w 1593"/>
                <a:gd name="T47" fmla="*/ 842 h 1485"/>
                <a:gd name="T48" fmla="*/ 1044 w 1593"/>
                <a:gd name="T49" fmla="*/ 731 h 1485"/>
                <a:gd name="T50" fmla="*/ 1115 w 1593"/>
                <a:gd name="T51" fmla="*/ 531 h 1485"/>
                <a:gd name="T52" fmla="*/ 1021 w 1593"/>
                <a:gd name="T53" fmla="*/ 305 h 1485"/>
                <a:gd name="T54" fmla="*/ 829 w 1593"/>
                <a:gd name="T55" fmla="*/ 213 h 1485"/>
                <a:gd name="T56" fmla="*/ 219 w 1593"/>
                <a:gd name="T57" fmla="*/ 24 h 1485"/>
                <a:gd name="T58" fmla="*/ 122 w 1593"/>
                <a:gd name="T59" fmla="*/ 131 h 1485"/>
                <a:gd name="T60" fmla="*/ 115 w 1593"/>
                <a:gd name="T61" fmla="*/ 274 h 1485"/>
                <a:gd name="T62" fmla="*/ 201 w 1593"/>
                <a:gd name="T63" fmla="*/ 389 h 1485"/>
                <a:gd name="T64" fmla="*/ 340 w 1593"/>
                <a:gd name="T65" fmla="*/ 422 h 1485"/>
                <a:gd name="T66" fmla="*/ 469 w 1593"/>
                <a:gd name="T67" fmla="*/ 362 h 1485"/>
                <a:gd name="T68" fmla="*/ 531 w 1593"/>
                <a:gd name="T69" fmla="*/ 212 h 1485"/>
                <a:gd name="T70" fmla="*/ 483 w 1593"/>
                <a:gd name="T71" fmla="*/ 77 h 1485"/>
                <a:gd name="T72" fmla="*/ 361 w 1593"/>
                <a:gd name="T73" fmla="*/ 3 h 1485"/>
                <a:gd name="T74" fmla="*/ 1356 w 1593"/>
                <a:gd name="T75" fmla="*/ 1047 h 1485"/>
                <a:gd name="T76" fmla="*/ 1297 w 1593"/>
                <a:gd name="T77" fmla="*/ 904 h 1485"/>
                <a:gd name="T78" fmla="*/ 1186 w 1593"/>
                <a:gd name="T79" fmla="*/ 811 h 1485"/>
                <a:gd name="T80" fmla="*/ 1080 w 1593"/>
                <a:gd name="T81" fmla="*/ 800 h 1485"/>
                <a:gd name="T82" fmla="*/ 909 w 1593"/>
                <a:gd name="T83" fmla="*/ 893 h 1485"/>
                <a:gd name="T84" fmla="*/ 740 w 1593"/>
                <a:gd name="T85" fmla="*/ 907 h 1485"/>
                <a:gd name="T86" fmla="*/ 596 w 1593"/>
                <a:gd name="T87" fmla="*/ 853 h 1485"/>
                <a:gd name="T88" fmla="*/ 451 w 1593"/>
                <a:gd name="T89" fmla="*/ 800 h 1485"/>
                <a:gd name="T90" fmla="*/ 336 w 1593"/>
                <a:gd name="T91" fmla="*/ 856 h 1485"/>
                <a:gd name="T92" fmla="*/ 256 w 1593"/>
                <a:gd name="T93" fmla="*/ 984 h 1485"/>
                <a:gd name="T94" fmla="*/ 215 w 1593"/>
                <a:gd name="T95" fmla="*/ 1185 h 1485"/>
                <a:gd name="T96" fmla="*/ 236 w 1593"/>
                <a:gd name="T97" fmla="*/ 1378 h 1485"/>
                <a:gd name="T98" fmla="*/ 343 w 1593"/>
                <a:gd name="T99" fmla="*/ 1471 h 1485"/>
                <a:gd name="T100" fmla="*/ 1207 w 1593"/>
                <a:gd name="T101" fmla="*/ 1481 h 1485"/>
                <a:gd name="T102" fmla="*/ 1335 w 1593"/>
                <a:gd name="T103" fmla="*/ 1412 h 1485"/>
                <a:gd name="T104" fmla="*/ 1381 w 1593"/>
                <a:gd name="T105" fmla="*/ 1270 h 1485"/>
                <a:gd name="T106" fmla="*/ 402 w 1593"/>
                <a:gd name="T107" fmla="*/ 484 h 1485"/>
                <a:gd name="T108" fmla="*/ 221 w 1593"/>
                <a:gd name="T109" fmla="*/ 477 h 1485"/>
                <a:gd name="T110" fmla="*/ 103 w 1593"/>
                <a:gd name="T111" fmla="*/ 424 h 1485"/>
                <a:gd name="T112" fmla="*/ 32 w 1593"/>
                <a:gd name="T113" fmla="*/ 480 h 1485"/>
                <a:gd name="T114" fmla="*/ 0 w 1593"/>
                <a:gd name="T115" fmla="*/ 681 h 1485"/>
                <a:gd name="T116" fmla="*/ 27 w 1593"/>
                <a:gd name="T117" fmla="*/ 796 h 1485"/>
                <a:gd name="T118" fmla="*/ 112 w 1593"/>
                <a:gd name="T119" fmla="*/ 844 h 1485"/>
                <a:gd name="T120" fmla="*/ 330 w 1593"/>
                <a:gd name="T121" fmla="*/ 794 h 1485"/>
                <a:gd name="T122" fmla="*/ 492 w 1593"/>
                <a:gd name="T123" fmla="*/ 743 h 1485"/>
                <a:gd name="T124" fmla="*/ 426 w 1593"/>
                <a:gd name="T125" fmla="*/ 559 h 1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593" h="1485">
                  <a:moveTo>
                    <a:pt x="1274" y="0"/>
                  </a:moveTo>
                  <a:lnTo>
                    <a:pt x="1274" y="0"/>
                  </a:lnTo>
                  <a:lnTo>
                    <a:pt x="1253" y="0"/>
                  </a:lnTo>
                  <a:lnTo>
                    <a:pt x="1232" y="3"/>
                  </a:lnTo>
                  <a:lnTo>
                    <a:pt x="1212" y="8"/>
                  </a:lnTo>
                  <a:lnTo>
                    <a:pt x="1193" y="15"/>
                  </a:lnTo>
                  <a:lnTo>
                    <a:pt x="1174" y="24"/>
                  </a:lnTo>
                  <a:lnTo>
                    <a:pt x="1158" y="35"/>
                  </a:lnTo>
                  <a:lnTo>
                    <a:pt x="1141" y="48"/>
                  </a:lnTo>
                  <a:lnTo>
                    <a:pt x="1124" y="62"/>
                  </a:lnTo>
                  <a:lnTo>
                    <a:pt x="1124" y="62"/>
                  </a:lnTo>
                  <a:lnTo>
                    <a:pt x="1110" y="77"/>
                  </a:lnTo>
                  <a:lnTo>
                    <a:pt x="1097" y="94"/>
                  </a:lnTo>
                  <a:lnTo>
                    <a:pt x="1086" y="112"/>
                  </a:lnTo>
                  <a:lnTo>
                    <a:pt x="1077" y="131"/>
                  </a:lnTo>
                  <a:lnTo>
                    <a:pt x="1070" y="149"/>
                  </a:lnTo>
                  <a:lnTo>
                    <a:pt x="1066" y="170"/>
                  </a:lnTo>
                  <a:lnTo>
                    <a:pt x="1063" y="189"/>
                  </a:lnTo>
                  <a:lnTo>
                    <a:pt x="1062" y="212"/>
                  </a:lnTo>
                  <a:lnTo>
                    <a:pt x="1062" y="212"/>
                  </a:lnTo>
                  <a:lnTo>
                    <a:pt x="1063" y="233"/>
                  </a:lnTo>
                  <a:lnTo>
                    <a:pt x="1066" y="254"/>
                  </a:lnTo>
                  <a:lnTo>
                    <a:pt x="1070" y="274"/>
                  </a:lnTo>
                  <a:lnTo>
                    <a:pt x="1077" y="293"/>
                  </a:lnTo>
                  <a:lnTo>
                    <a:pt x="1086" y="312"/>
                  </a:lnTo>
                  <a:lnTo>
                    <a:pt x="1097" y="328"/>
                  </a:lnTo>
                  <a:lnTo>
                    <a:pt x="1110" y="345"/>
                  </a:lnTo>
                  <a:lnTo>
                    <a:pt x="1124" y="362"/>
                  </a:lnTo>
                  <a:lnTo>
                    <a:pt x="1124" y="362"/>
                  </a:lnTo>
                  <a:lnTo>
                    <a:pt x="1141" y="376"/>
                  </a:lnTo>
                  <a:lnTo>
                    <a:pt x="1158" y="389"/>
                  </a:lnTo>
                  <a:lnTo>
                    <a:pt x="1174" y="400"/>
                  </a:lnTo>
                  <a:lnTo>
                    <a:pt x="1193" y="408"/>
                  </a:lnTo>
                  <a:lnTo>
                    <a:pt x="1212" y="415"/>
                  </a:lnTo>
                  <a:lnTo>
                    <a:pt x="1232" y="420"/>
                  </a:lnTo>
                  <a:lnTo>
                    <a:pt x="1253" y="422"/>
                  </a:lnTo>
                  <a:lnTo>
                    <a:pt x="1274" y="424"/>
                  </a:lnTo>
                  <a:lnTo>
                    <a:pt x="1274" y="424"/>
                  </a:lnTo>
                  <a:lnTo>
                    <a:pt x="1295" y="422"/>
                  </a:lnTo>
                  <a:lnTo>
                    <a:pt x="1316" y="420"/>
                  </a:lnTo>
                  <a:lnTo>
                    <a:pt x="1336" y="415"/>
                  </a:lnTo>
                  <a:lnTo>
                    <a:pt x="1356" y="408"/>
                  </a:lnTo>
                  <a:lnTo>
                    <a:pt x="1374" y="400"/>
                  </a:lnTo>
                  <a:lnTo>
                    <a:pt x="1392" y="389"/>
                  </a:lnTo>
                  <a:lnTo>
                    <a:pt x="1409" y="376"/>
                  </a:lnTo>
                  <a:lnTo>
                    <a:pt x="1424" y="362"/>
                  </a:lnTo>
                  <a:lnTo>
                    <a:pt x="1424" y="362"/>
                  </a:lnTo>
                  <a:lnTo>
                    <a:pt x="1438" y="345"/>
                  </a:lnTo>
                  <a:lnTo>
                    <a:pt x="1451" y="328"/>
                  </a:lnTo>
                  <a:lnTo>
                    <a:pt x="1462" y="312"/>
                  </a:lnTo>
                  <a:lnTo>
                    <a:pt x="1471" y="293"/>
                  </a:lnTo>
                  <a:lnTo>
                    <a:pt x="1478" y="274"/>
                  </a:lnTo>
                  <a:lnTo>
                    <a:pt x="1483" y="254"/>
                  </a:lnTo>
                  <a:lnTo>
                    <a:pt x="1486" y="233"/>
                  </a:lnTo>
                  <a:lnTo>
                    <a:pt x="1486" y="212"/>
                  </a:lnTo>
                  <a:lnTo>
                    <a:pt x="1486" y="212"/>
                  </a:lnTo>
                  <a:lnTo>
                    <a:pt x="1486" y="189"/>
                  </a:lnTo>
                  <a:lnTo>
                    <a:pt x="1483" y="170"/>
                  </a:lnTo>
                  <a:lnTo>
                    <a:pt x="1478" y="149"/>
                  </a:lnTo>
                  <a:lnTo>
                    <a:pt x="1471" y="131"/>
                  </a:lnTo>
                  <a:lnTo>
                    <a:pt x="1462" y="112"/>
                  </a:lnTo>
                  <a:lnTo>
                    <a:pt x="1451" y="94"/>
                  </a:lnTo>
                  <a:lnTo>
                    <a:pt x="1438" y="77"/>
                  </a:lnTo>
                  <a:lnTo>
                    <a:pt x="1424" y="62"/>
                  </a:lnTo>
                  <a:lnTo>
                    <a:pt x="1424" y="62"/>
                  </a:lnTo>
                  <a:lnTo>
                    <a:pt x="1409" y="48"/>
                  </a:lnTo>
                  <a:lnTo>
                    <a:pt x="1392" y="35"/>
                  </a:lnTo>
                  <a:lnTo>
                    <a:pt x="1374" y="24"/>
                  </a:lnTo>
                  <a:lnTo>
                    <a:pt x="1356" y="15"/>
                  </a:lnTo>
                  <a:lnTo>
                    <a:pt x="1336" y="8"/>
                  </a:lnTo>
                  <a:lnTo>
                    <a:pt x="1316" y="3"/>
                  </a:lnTo>
                  <a:lnTo>
                    <a:pt x="1295" y="0"/>
                  </a:lnTo>
                  <a:lnTo>
                    <a:pt x="1274" y="0"/>
                  </a:lnTo>
                  <a:close/>
                  <a:moveTo>
                    <a:pt x="1490" y="424"/>
                  </a:moveTo>
                  <a:lnTo>
                    <a:pt x="1490" y="424"/>
                  </a:lnTo>
                  <a:lnTo>
                    <a:pt x="1486" y="425"/>
                  </a:lnTo>
                  <a:lnTo>
                    <a:pt x="1478" y="428"/>
                  </a:lnTo>
                  <a:lnTo>
                    <a:pt x="1454" y="441"/>
                  </a:lnTo>
                  <a:lnTo>
                    <a:pt x="1454" y="441"/>
                  </a:lnTo>
                  <a:lnTo>
                    <a:pt x="1437" y="451"/>
                  </a:lnTo>
                  <a:lnTo>
                    <a:pt x="1419" y="459"/>
                  </a:lnTo>
                  <a:lnTo>
                    <a:pt x="1372" y="477"/>
                  </a:lnTo>
                  <a:lnTo>
                    <a:pt x="1372" y="477"/>
                  </a:lnTo>
                  <a:lnTo>
                    <a:pt x="1349" y="484"/>
                  </a:lnTo>
                  <a:lnTo>
                    <a:pt x="1323" y="490"/>
                  </a:lnTo>
                  <a:lnTo>
                    <a:pt x="1299" y="493"/>
                  </a:lnTo>
                  <a:lnTo>
                    <a:pt x="1274" y="494"/>
                  </a:lnTo>
                  <a:lnTo>
                    <a:pt x="1274" y="494"/>
                  </a:lnTo>
                  <a:lnTo>
                    <a:pt x="1246" y="493"/>
                  </a:lnTo>
                  <a:lnTo>
                    <a:pt x="1219" y="490"/>
                  </a:lnTo>
                  <a:lnTo>
                    <a:pt x="1191" y="484"/>
                  </a:lnTo>
                  <a:lnTo>
                    <a:pt x="1165" y="476"/>
                  </a:lnTo>
                  <a:lnTo>
                    <a:pt x="1165" y="476"/>
                  </a:lnTo>
                  <a:lnTo>
                    <a:pt x="1167" y="504"/>
                  </a:lnTo>
                  <a:lnTo>
                    <a:pt x="1169" y="531"/>
                  </a:lnTo>
                  <a:lnTo>
                    <a:pt x="1169" y="531"/>
                  </a:lnTo>
                  <a:lnTo>
                    <a:pt x="1167" y="559"/>
                  </a:lnTo>
                  <a:lnTo>
                    <a:pt x="1165" y="587"/>
                  </a:lnTo>
                  <a:lnTo>
                    <a:pt x="1159" y="613"/>
                  </a:lnTo>
                  <a:lnTo>
                    <a:pt x="1152" y="640"/>
                  </a:lnTo>
                  <a:lnTo>
                    <a:pt x="1142" y="667"/>
                  </a:lnTo>
                  <a:lnTo>
                    <a:pt x="1131" y="692"/>
                  </a:lnTo>
                  <a:lnTo>
                    <a:pt x="1117" y="717"/>
                  </a:lnTo>
                  <a:lnTo>
                    <a:pt x="1101" y="743"/>
                  </a:lnTo>
                  <a:lnTo>
                    <a:pt x="1101" y="743"/>
                  </a:lnTo>
                  <a:lnTo>
                    <a:pt x="1134" y="745"/>
                  </a:lnTo>
                  <a:lnTo>
                    <a:pt x="1165" y="751"/>
                  </a:lnTo>
                  <a:lnTo>
                    <a:pt x="1195" y="759"/>
                  </a:lnTo>
                  <a:lnTo>
                    <a:pt x="1210" y="765"/>
                  </a:lnTo>
                  <a:lnTo>
                    <a:pt x="1224" y="771"/>
                  </a:lnTo>
                  <a:lnTo>
                    <a:pt x="1236" y="778"/>
                  </a:lnTo>
                  <a:lnTo>
                    <a:pt x="1250" y="786"/>
                  </a:lnTo>
                  <a:lnTo>
                    <a:pt x="1263" y="794"/>
                  </a:lnTo>
                  <a:lnTo>
                    <a:pt x="1276" y="803"/>
                  </a:lnTo>
                  <a:lnTo>
                    <a:pt x="1298" y="824"/>
                  </a:lnTo>
                  <a:lnTo>
                    <a:pt x="1320" y="848"/>
                  </a:lnTo>
                  <a:lnTo>
                    <a:pt x="1431" y="848"/>
                  </a:lnTo>
                  <a:lnTo>
                    <a:pt x="1431" y="848"/>
                  </a:lnTo>
                  <a:lnTo>
                    <a:pt x="1448" y="848"/>
                  </a:lnTo>
                  <a:lnTo>
                    <a:pt x="1465" y="846"/>
                  </a:lnTo>
                  <a:lnTo>
                    <a:pt x="1479" y="844"/>
                  </a:lnTo>
                  <a:lnTo>
                    <a:pt x="1495" y="839"/>
                  </a:lnTo>
                  <a:lnTo>
                    <a:pt x="1509" y="835"/>
                  </a:lnTo>
                  <a:lnTo>
                    <a:pt x="1521" y="830"/>
                  </a:lnTo>
                  <a:lnTo>
                    <a:pt x="1534" y="823"/>
                  </a:lnTo>
                  <a:lnTo>
                    <a:pt x="1547" y="815"/>
                  </a:lnTo>
                  <a:lnTo>
                    <a:pt x="1547" y="815"/>
                  </a:lnTo>
                  <a:lnTo>
                    <a:pt x="1558" y="806"/>
                  </a:lnTo>
                  <a:lnTo>
                    <a:pt x="1566" y="796"/>
                  </a:lnTo>
                  <a:lnTo>
                    <a:pt x="1575" y="785"/>
                  </a:lnTo>
                  <a:lnTo>
                    <a:pt x="1582" y="773"/>
                  </a:lnTo>
                  <a:lnTo>
                    <a:pt x="1586" y="761"/>
                  </a:lnTo>
                  <a:lnTo>
                    <a:pt x="1590" y="747"/>
                  </a:lnTo>
                  <a:lnTo>
                    <a:pt x="1592" y="733"/>
                  </a:lnTo>
                  <a:lnTo>
                    <a:pt x="1593" y="717"/>
                  </a:lnTo>
                  <a:lnTo>
                    <a:pt x="1593" y="717"/>
                  </a:lnTo>
                  <a:lnTo>
                    <a:pt x="1593" y="681"/>
                  </a:lnTo>
                  <a:lnTo>
                    <a:pt x="1592" y="648"/>
                  </a:lnTo>
                  <a:lnTo>
                    <a:pt x="1589" y="618"/>
                  </a:lnTo>
                  <a:lnTo>
                    <a:pt x="1586" y="588"/>
                  </a:lnTo>
                  <a:lnTo>
                    <a:pt x="1583" y="563"/>
                  </a:lnTo>
                  <a:lnTo>
                    <a:pt x="1579" y="538"/>
                  </a:lnTo>
                  <a:lnTo>
                    <a:pt x="1573" y="517"/>
                  </a:lnTo>
                  <a:lnTo>
                    <a:pt x="1568" y="497"/>
                  </a:lnTo>
                  <a:lnTo>
                    <a:pt x="1561" y="480"/>
                  </a:lnTo>
                  <a:lnTo>
                    <a:pt x="1552" y="465"/>
                  </a:lnTo>
                  <a:lnTo>
                    <a:pt x="1544" y="452"/>
                  </a:lnTo>
                  <a:lnTo>
                    <a:pt x="1535" y="442"/>
                  </a:lnTo>
                  <a:lnTo>
                    <a:pt x="1526" y="434"/>
                  </a:lnTo>
                  <a:lnTo>
                    <a:pt x="1514" y="428"/>
                  </a:lnTo>
                  <a:lnTo>
                    <a:pt x="1503" y="425"/>
                  </a:lnTo>
                  <a:lnTo>
                    <a:pt x="1490" y="424"/>
                  </a:lnTo>
                  <a:close/>
                  <a:moveTo>
                    <a:pt x="797" y="212"/>
                  </a:moveTo>
                  <a:lnTo>
                    <a:pt x="797" y="212"/>
                  </a:lnTo>
                  <a:lnTo>
                    <a:pt x="764" y="213"/>
                  </a:lnTo>
                  <a:lnTo>
                    <a:pt x="733" y="218"/>
                  </a:lnTo>
                  <a:lnTo>
                    <a:pt x="702" y="225"/>
                  </a:lnTo>
                  <a:lnTo>
                    <a:pt x="674" y="234"/>
                  </a:lnTo>
                  <a:lnTo>
                    <a:pt x="646" y="248"/>
                  </a:lnTo>
                  <a:lnTo>
                    <a:pt x="621" y="264"/>
                  </a:lnTo>
                  <a:lnTo>
                    <a:pt x="596" y="284"/>
                  </a:lnTo>
                  <a:lnTo>
                    <a:pt x="572" y="305"/>
                  </a:lnTo>
                  <a:lnTo>
                    <a:pt x="572" y="305"/>
                  </a:lnTo>
                  <a:lnTo>
                    <a:pt x="549" y="328"/>
                  </a:lnTo>
                  <a:lnTo>
                    <a:pt x="531" y="354"/>
                  </a:lnTo>
                  <a:lnTo>
                    <a:pt x="514" y="380"/>
                  </a:lnTo>
                  <a:lnTo>
                    <a:pt x="502" y="408"/>
                  </a:lnTo>
                  <a:lnTo>
                    <a:pt x="492" y="437"/>
                  </a:lnTo>
                  <a:lnTo>
                    <a:pt x="483" y="466"/>
                  </a:lnTo>
                  <a:lnTo>
                    <a:pt x="479" y="498"/>
                  </a:lnTo>
                  <a:lnTo>
                    <a:pt x="478" y="531"/>
                  </a:lnTo>
                  <a:lnTo>
                    <a:pt x="478" y="531"/>
                  </a:lnTo>
                  <a:lnTo>
                    <a:pt x="479" y="563"/>
                  </a:lnTo>
                  <a:lnTo>
                    <a:pt x="483" y="594"/>
                  </a:lnTo>
                  <a:lnTo>
                    <a:pt x="492" y="623"/>
                  </a:lnTo>
                  <a:lnTo>
                    <a:pt x="502" y="653"/>
                  </a:lnTo>
                  <a:lnTo>
                    <a:pt x="514" y="679"/>
                  </a:lnTo>
                  <a:lnTo>
                    <a:pt x="531" y="706"/>
                  </a:lnTo>
                  <a:lnTo>
                    <a:pt x="549" y="731"/>
                  </a:lnTo>
                  <a:lnTo>
                    <a:pt x="572" y="755"/>
                  </a:lnTo>
                  <a:lnTo>
                    <a:pt x="572" y="755"/>
                  </a:lnTo>
                  <a:lnTo>
                    <a:pt x="596" y="778"/>
                  </a:lnTo>
                  <a:lnTo>
                    <a:pt x="621" y="796"/>
                  </a:lnTo>
                  <a:lnTo>
                    <a:pt x="646" y="811"/>
                  </a:lnTo>
                  <a:lnTo>
                    <a:pt x="674" y="825"/>
                  </a:lnTo>
                  <a:lnTo>
                    <a:pt x="702" y="835"/>
                  </a:lnTo>
                  <a:lnTo>
                    <a:pt x="733" y="842"/>
                  </a:lnTo>
                  <a:lnTo>
                    <a:pt x="764" y="846"/>
                  </a:lnTo>
                  <a:lnTo>
                    <a:pt x="797" y="848"/>
                  </a:lnTo>
                  <a:lnTo>
                    <a:pt x="797" y="848"/>
                  </a:lnTo>
                  <a:lnTo>
                    <a:pt x="829" y="846"/>
                  </a:lnTo>
                  <a:lnTo>
                    <a:pt x="860" y="842"/>
                  </a:lnTo>
                  <a:lnTo>
                    <a:pt x="891" y="835"/>
                  </a:lnTo>
                  <a:lnTo>
                    <a:pt x="919" y="825"/>
                  </a:lnTo>
                  <a:lnTo>
                    <a:pt x="947" y="811"/>
                  </a:lnTo>
                  <a:lnTo>
                    <a:pt x="972" y="796"/>
                  </a:lnTo>
                  <a:lnTo>
                    <a:pt x="997" y="778"/>
                  </a:lnTo>
                  <a:lnTo>
                    <a:pt x="1021" y="755"/>
                  </a:lnTo>
                  <a:lnTo>
                    <a:pt x="1021" y="755"/>
                  </a:lnTo>
                  <a:lnTo>
                    <a:pt x="1044" y="731"/>
                  </a:lnTo>
                  <a:lnTo>
                    <a:pt x="1062" y="706"/>
                  </a:lnTo>
                  <a:lnTo>
                    <a:pt x="1079" y="679"/>
                  </a:lnTo>
                  <a:lnTo>
                    <a:pt x="1092" y="653"/>
                  </a:lnTo>
                  <a:lnTo>
                    <a:pt x="1101" y="623"/>
                  </a:lnTo>
                  <a:lnTo>
                    <a:pt x="1110" y="594"/>
                  </a:lnTo>
                  <a:lnTo>
                    <a:pt x="1114" y="563"/>
                  </a:lnTo>
                  <a:lnTo>
                    <a:pt x="1115" y="531"/>
                  </a:lnTo>
                  <a:lnTo>
                    <a:pt x="1115" y="531"/>
                  </a:lnTo>
                  <a:lnTo>
                    <a:pt x="1114" y="498"/>
                  </a:lnTo>
                  <a:lnTo>
                    <a:pt x="1110" y="466"/>
                  </a:lnTo>
                  <a:lnTo>
                    <a:pt x="1101" y="437"/>
                  </a:lnTo>
                  <a:lnTo>
                    <a:pt x="1092" y="408"/>
                  </a:lnTo>
                  <a:lnTo>
                    <a:pt x="1079" y="380"/>
                  </a:lnTo>
                  <a:lnTo>
                    <a:pt x="1062" y="354"/>
                  </a:lnTo>
                  <a:lnTo>
                    <a:pt x="1044" y="328"/>
                  </a:lnTo>
                  <a:lnTo>
                    <a:pt x="1021" y="305"/>
                  </a:lnTo>
                  <a:lnTo>
                    <a:pt x="1021" y="305"/>
                  </a:lnTo>
                  <a:lnTo>
                    <a:pt x="997" y="284"/>
                  </a:lnTo>
                  <a:lnTo>
                    <a:pt x="972" y="264"/>
                  </a:lnTo>
                  <a:lnTo>
                    <a:pt x="947" y="248"/>
                  </a:lnTo>
                  <a:lnTo>
                    <a:pt x="919" y="234"/>
                  </a:lnTo>
                  <a:lnTo>
                    <a:pt x="891" y="225"/>
                  </a:lnTo>
                  <a:lnTo>
                    <a:pt x="860" y="218"/>
                  </a:lnTo>
                  <a:lnTo>
                    <a:pt x="829" y="213"/>
                  </a:lnTo>
                  <a:lnTo>
                    <a:pt x="797" y="212"/>
                  </a:lnTo>
                  <a:close/>
                  <a:moveTo>
                    <a:pt x="319" y="0"/>
                  </a:moveTo>
                  <a:lnTo>
                    <a:pt x="319" y="0"/>
                  </a:lnTo>
                  <a:lnTo>
                    <a:pt x="296" y="0"/>
                  </a:lnTo>
                  <a:lnTo>
                    <a:pt x="277" y="3"/>
                  </a:lnTo>
                  <a:lnTo>
                    <a:pt x="256" y="8"/>
                  </a:lnTo>
                  <a:lnTo>
                    <a:pt x="237" y="15"/>
                  </a:lnTo>
                  <a:lnTo>
                    <a:pt x="219" y="24"/>
                  </a:lnTo>
                  <a:lnTo>
                    <a:pt x="201" y="35"/>
                  </a:lnTo>
                  <a:lnTo>
                    <a:pt x="184" y="48"/>
                  </a:lnTo>
                  <a:lnTo>
                    <a:pt x="169" y="62"/>
                  </a:lnTo>
                  <a:lnTo>
                    <a:pt x="169" y="62"/>
                  </a:lnTo>
                  <a:lnTo>
                    <a:pt x="153" y="77"/>
                  </a:lnTo>
                  <a:lnTo>
                    <a:pt x="140" y="94"/>
                  </a:lnTo>
                  <a:lnTo>
                    <a:pt x="131" y="112"/>
                  </a:lnTo>
                  <a:lnTo>
                    <a:pt x="122" y="131"/>
                  </a:lnTo>
                  <a:lnTo>
                    <a:pt x="115" y="149"/>
                  </a:lnTo>
                  <a:lnTo>
                    <a:pt x="110" y="170"/>
                  </a:lnTo>
                  <a:lnTo>
                    <a:pt x="107" y="189"/>
                  </a:lnTo>
                  <a:lnTo>
                    <a:pt x="107" y="212"/>
                  </a:lnTo>
                  <a:lnTo>
                    <a:pt x="107" y="212"/>
                  </a:lnTo>
                  <a:lnTo>
                    <a:pt x="107" y="233"/>
                  </a:lnTo>
                  <a:lnTo>
                    <a:pt x="110" y="254"/>
                  </a:lnTo>
                  <a:lnTo>
                    <a:pt x="115" y="274"/>
                  </a:lnTo>
                  <a:lnTo>
                    <a:pt x="122" y="293"/>
                  </a:lnTo>
                  <a:lnTo>
                    <a:pt x="131" y="312"/>
                  </a:lnTo>
                  <a:lnTo>
                    <a:pt x="140" y="328"/>
                  </a:lnTo>
                  <a:lnTo>
                    <a:pt x="153" y="345"/>
                  </a:lnTo>
                  <a:lnTo>
                    <a:pt x="169" y="362"/>
                  </a:lnTo>
                  <a:lnTo>
                    <a:pt x="169" y="362"/>
                  </a:lnTo>
                  <a:lnTo>
                    <a:pt x="184" y="376"/>
                  </a:lnTo>
                  <a:lnTo>
                    <a:pt x="201" y="389"/>
                  </a:lnTo>
                  <a:lnTo>
                    <a:pt x="219" y="400"/>
                  </a:lnTo>
                  <a:lnTo>
                    <a:pt x="237" y="408"/>
                  </a:lnTo>
                  <a:lnTo>
                    <a:pt x="256" y="415"/>
                  </a:lnTo>
                  <a:lnTo>
                    <a:pt x="277" y="420"/>
                  </a:lnTo>
                  <a:lnTo>
                    <a:pt x="296" y="422"/>
                  </a:lnTo>
                  <a:lnTo>
                    <a:pt x="319" y="424"/>
                  </a:lnTo>
                  <a:lnTo>
                    <a:pt x="319" y="424"/>
                  </a:lnTo>
                  <a:lnTo>
                    <a:pt x="340" y="422"/>
                  </a:lnTo>
                  <a:lnTo>
                    <a:pt x="361" y="420"/>
                  </a:lnTo>
                  <a:lnTo>
                    <a:pt x="381" y="415"/>
                  </a:lnTo>
                  <a:lnTo>
                    <a:pt x="400" y="408"/>
                  </a:lnTo>
                  <a:lnTo>
                    <a:pt x="419" y="400"/>
                  </a:lnTo>
                  <a:lnTo>
                    <a:pt x="435" y="389"/>
                  </a:lnTo>
                  <a:lnTo>
                    <a:pt x="452" y="376"/>
                  </a:lnTo>
                  <a:lnTo>
                    <a:pt x="469" y="362"/>
                  </a:lnTo>
                  <a:lnTo>
                    <a:pt x="469" y="362"/>
                  </a:lnTo>
                  <a:lnTo>
                    <a:pt x="483" y="345"/>
                  </a:lnTo>
                  <a:lnTo>
                    <a:pt x="496" y="328"/>
                  </a:lnTo>
                  <a:lnTo>
                    <a:pt x="507" y="312"/>
                  </a:lnTo>
                  <a:lnTo>
                    <a:pt x="516" y="293"/>
                  </a:lnTo>
                  <a:lnTo>
                    <a:pt x="523" y="274"/>
                  </a:lnTo>
                  <a:lnTo>
                    <a:pt x="527" y="254"/>
                  </a:lnTo>
                  <a:lnTo>
                    <a:pt x="530" y="233"/>
                  </a:lnTo>
                  <a:lnTo>
                    <a:pt x="531" y="212"/>
                  </a:lnTo>
                  <a:lnTo>
                    <a:pt x="531" y="212"/>
                  </a:lnTo>
                  <a:lnTo>
                    <a:pt x="530" y="189"/>
                  </a:lnTo>
                  <a:lnTo>
                    <a:pt x="527" y="170"/>
                  </a:lnTo>
                  <a:lnTo>
                    <a:pt x="523" y="149"/>
                  </a:lnTo>
                  <a:lnTo>
                    <a:pt x="516" y="131"/>
                  </a:lnTo>
                  <a:lnTo>
                    <a:pt x="507" y="112"/>
                  </a:lnTo>
                  <a:lnTo>
                    <a:pt x="496" y="94"/>
                  </a:lnTo>
                  <a:lnTo>
                    <a:pt x="483" y="77"/>
                  </a:lnTo>
                  <a:lnTo>
                    <a:pt x="469" y="62"/>
                  </a:lnTo>
                  <a:lnTo>
                    <a:pt x="469" y="62"/>
                  </a:lnTo>
                  <a:lnTo>
                    <a:pt x="452" y="48"/>
                  </a:lnTo>
                  <a:lnTo>
                    <a:pt x="435" y="35"/>
                  </a:lnTo>
                  <a:lnTo>
                    <a:pt x="419" y="24"/>
                  </a:lnTo>
                  <a:lnTo>
                    <a:pt x="400" y="15"/>
                  </a:lnTo>
                  <a:lnTo>
                    <a:pt x="381" y="8"/>
                  </a:lnTo>
                  <a:lnTo>
                    <a:pt x="361" y="3"/>
                  </a:lnTo>
                  <a:lnTo>
                    <a:pt x="340" y="0"/>
                  </a:lnTo>
                  <a:lnTo>
                    <a:pt x="319" y="0"/>
                  </a:lnTo>
                  <a:close/>
                  <a:moveTo>
                    <a:pt x="1378" y="1185"/>
                  </a:moveTo>
                  <a:lnTo>
                    <a:pt x="1378" y="1185"/>
                  </a:lnTo>
                  <a:lnTo>
                    <a:pt x="1374" y="1141"/>
                  </a:lnTo>
                  <a:lnTo>
                    <a:pt x="1365" y="1095"/>
                  </a:lnTo>
                  <a:lnTo>
                    <a:pt x="1365" y="1095"/>
                  </a:lnTo>
                  <a:lnTo>
                    <a:pt x="1356" y="1047"/>
                  </a:lnTo>
                  <a:lnTo>
                    <a:pt x="1344" y="1004"/>
                  </a:lnTo>
                  <a:lnTo>
                    <a:pt x="1344" y="1004"/>
                  </a:lnTo>
                  <a:lnTo>
                    <a:pt x="1337" y="984"/>
                  </a:lnTo>
                  <a:lnTo>
                    <a:pt x="1329" y="963"/>
                  </a:lnTo>
                  <a:lnTo>
                    <a:pt x="1319" y="943"/>
                  </a:lnTo>
                  <a:lnTo>
                    <a:pt x="1308" y="924"/>
                  </a:lnTo>
                  <a:lnTo>
                    <a:pt x="1308" y="924"/>
                  </a:lnTo>
                  <a:lnTo>
                    <a:pt x="1297" y="904"/>
                  </a:lnTo>
                  <a:lnTo>
                    <a:pt x="1284" y="887"/>
                  </a:lnTo>
                  <a:lnTo>
                    <a:pt x="1271" y="870"/>
                  </a:lnTo>
                  <a:lnTo>
                    <a:pt x="1257" y="856"/>
                  </a:lnTo>
                  <a:lnTo>
                    <a:pt x="1257" y="856"/>
                  </a:lnTo>
                  <a:lnTo>
                    <a:pt x="1242" y="844"/>
                  </a:lnTo>
                  <a:lnTo>
                    <a:pt x="1225" y="831"/>
                  </a:lnTo>
                  <a:lnTo>
                    <a:pt x="1207" y="821"/>
                  </a:lnTo>
                  <a:lnTo>
                    <a:pt x="1186" y="811"/>
                  </a:lnTo>
                  <a:lnTo>
                    <a:pt x="1186" y="811"/>
                  </a:lnTo>
                  <a:lnTo>
                    <a:pt x="1165" y="804"/>
                  </a:lnTo>
                  <a:lnTo>
                    <a:pt x="1142" y="800"/>
                  </a:lnTo>
                  <a:lnTo>
                    <a:pt x="1118" y="796"/>
                  </a:lnTo>
                  <a:lnTo>
                    <a:pt x="1093" y="796"/>
                  </a:lnTo>
                  <a:lnTo>
                    <a:pt x="1093" y="796"/>
                  </a:lnTo>
                  <a:lnTo>
                    <a:pt x="1089" y="796"/>
                  </a:lnTo>
                  <a:lnTo>
                    <a:pt x="1080" y="800"/>
                  </a:lnTo>
                  <a:lnTo>
                    <a:pt x="1058" y="813"/>
                  </a:lnTo>
                  <a:lnTo>
                    <a:pt x="1058" y="813"/>
                  </a:lnTo>
                  <a:lnTo>
                    <a:pt x="997" y="853"/>
                  </a:lnTo>
                  <a:lnTo>
                    <a:pt x="997" y="853"/>
                  </a:lnTo>
                  <a:lnTo>
                    <a:pt x="979" y="863"/>
                  </a:lnTo>
                  <a:lnTo>
                    <a:pt x="958" y="874"/>
                  </a:lnTo>
                  <a:lnTo>
                    <a:pt x="934" y="883"/>
                  </a:lnTo>
                  <a:lnTo>
                    <a:pt x="909" y="893"/>
                  </a:lnTo>
                  <a:lnTo>
                    <a:pt x="909" y="893"/>
                  </a:lnTo>
                  <a:lnTo>
                    <a:pt x="881" y="901"/>
                  </a:lnTo>
                  <a:lnTo>
                    <a:pt x="853" y="907"/>
                  </a:lnTo>
                  <a:lnTo>
                    <a:pt x="825" y="910"/>
                  </a:lnTo>
                  <a:lnTo>
                    <a:pt x="797" y="911"/>
                  </a:lnTo>
                  <a:lnTo>
                    <a:pt x="797" y="911"/>
                  </a:lnTo>
                  <a:lnTo>
                    <a:pt x="768" y="910"/>
                  </a:lnTo>
                  <a:lnTo>
                    <a:pt x="740" y="907"/>
                  </a:lnTo>
                  <a:lnTo>
                    <a:pt x="712" y="901"/>
                  </a:lnTo>
                  <a:lnTo>
                    <a:pt x="684" y="893"/>
                  </a:lnTo>
                  <a:lnTo>
                    <a:pt x="684" y="893"/>
                  </a:lnTo>
                  <a:lnTo>
                    <a:pt x="657" y="883"/>
                  </a:lnTo>
                  <a:lnTo>
                    <a:pt x="635" y="874"/>
                  </a:lnTo>
                  <a:lnTo>
                    <a:pt x="614" y="863"/>
                  </a:lnTo>
                  <a:lnTo>
                    <a:pt x="596" y="853"/>
                  </a:lnTo>
                  <a:lnTo>
                    <a:pt x="596" y="853"/>
                  </a:lnTo>
                  <a:lnTo>
                    <a:pt x="535" y="813"/>
                  </a:lnTo>
                  <a:lnTo>
                    <a:pt x="535" y="813"/>
                  </a:lnTo>
                  <a:lnTo>
                    <a:pt x="513" y="800"/>
                  </a:lnTo>
                  <a:lnTo>
                    <a:pt x="504" y="796"/>
                  </a:lnTo>
                  <a:lnTo>
                    <a:pt x="500" y="796"/>
                  </a:lnTo>
                  <a:lnTo>
                    <a:pt x="500" y="796"/>
                  </a:lnTo>
                  <a:lnTo>
                    <a:pt x="475" y="796"/>
                  </a:lnTo>
                  <a:lnTo>
                    <a:pt x="451" y="800"/>
                  </a:lnTo>
                  <a:lnTo>
                    <a:pt x="428" y="804"/>
                  </a:lnTo>
                  <a:lnTo>
                    <a:pt x="407" y="811"/>
                  </a:lnTo>
                  <a:lnTo>
                    <a:pt x="407" y="811"/>
                  </a:lnTo>
                  <a:lnTo>
                    <a:pt x="386" y="821"/>
                  </a:lnTo>
                  <a:lnTo>
                    <a:pt x="368" y="831"/>
                  </a:lnTo>
                  <a:lnTo>
                    <a:pt x="351" y="844"/>
                  </a:lnTo>
                  <a:lnTo>
                    <a:pt x="336" y="856"/>
                  </a:lnTo>
                  <a:lnTo>
                    <a:pt x="336" y="856"/>
                  </a:lnTo>
                  <a:lnTo>
                    <a:pt x="322" y="870"/>
                  </a:lnTo>
                  <a:lnTo>
                    <a:pt x="309" y="887"/>
                  </a:lnTo>
                  <a:lnTo>
                    <a:pt x="296" y="904"/>
                  </a:lnTo>
                  <a:lnTo>
                    <a:pt x="285" y="924"/>
                  </a:lnTo>
                  <a:lnTo>
                    <a:pt x="285" y="924"/>
                  </a:lnTo>
                  <a:lnTo>
                    <a:pt x="274" y="943"/>
                  </a:lnTo>
                  <a:lnTo>
                    <a:pt x="264" y="963"/>
                  </a:lnTo>
                  <a:lnTo>
                    <a:pt x="256" y="984"/>
                  </a:lnTo>
                  <a:lnTo>
                    <a:pt x="249" y="1004"/>
                  </a:lnTo>
                  <a:lnTo>
                    <a:pt x="249" y="1004"/>
                  </a:lnTo>
                  <a:lnTo>
                    <a:pt x="237" y="1047"/>
                  </a:lnTo>
                  <a:lnTo>
                    <a:pt x="228" y="1095"/>
                  </a:lnTo>
                  <a:lnTo>
                    <a:pt x="228" y="1095"/>
                  </a:lnTo>
                  <a:lnTo>
                    <a:pt x="219" y="1141"/>
                  </a:lnTo>
                  <a:lnTo>
                    <a:pt x="215" y="1185"/>
                  </a:lnTo>
                  <a:lnTo>
                    <a:pt x="215" y="1185"/>
                  </a:lnTo>
                  <a:lnTo>
                    <a:pt x="214" y="1227"/>
                  </a:lnTo>
                  <a:lnTo>
                    <a:pt x="212" y="1270"/>
                  </a:lnTo>
                  <a:lnTo>
                    <a:pt x="212" y="1270"/>
                  </a:lnTo>
                  <a:lnTo>
                    <a:pt x="214" y="1294"/>
                  </a:lnTo>
                  <a:lnTo>
                    <a:pt x="216" y="1318"/>
                  </a:lnTo>
                  <a:lnTo>
                    <a:pt x="221" y="1339"/>
                  </a:lnTo>
                  <a:lnTo>
                    <a:pt x="228" y="1359"/>
                  </a:lnTo>
                  <a:lnTo>
                    <a:pt x="236" y="1378"/>
                  </a:lnTo>
                  <a:lnTo>
                    <a:pt x="246" y="1397"/>
                  </a:lnTo>
                  <a:lnTo>
                    <a:pt x="258" y="1412"/>
                  </a:lnTo>
                  <a:lnTo>
                    <a:pt x="273" y="1427"/>
                  </a:lnTo>
                  <a:lnTo>
                    <a:pt x="273" y="1427"/>
                  </a:lnTo>
                  <a:lnTo>
                    <a:pt x="289" y="1441"/>
                  </a:lnTo>
                  <a:lnTo>
                    <a:pt x="306" y="1453"/>
                  </a:lnTo>
                  <a:lnTo>
                    <a:pt x="325" y="1463"/>
                  </a:lnTo>
                  <a:lnTo>
                    <a:pt x="343" y="1471"/>
                  </a:lnTo>
                  <a:lnTo>
                    <a:pt x="364" y="1477"/>
                  </a:lnTo>
                  <a:lnTo>
                    <a:pt x="386" y="1481"/>
                  </a:lnTo>
                  <a:lnTo>
                    <a:pt x="409" y="1484"/>
                  </a:lnTo>
                  <a:lnTo>
                    <a:pt x="434" y="1485"/>
                  </a:lnTo>
                  <a:lnTo>
                    <a:pt x="1159" y="1485"/>
                  </a:lnTo>
                  <a:lnTo>
                    <a:pt x="1159" y="1485"/>
                  </a:lnTo>
                  <a:lnTo>
                    <a:pt x="1183" y="1484"/>
                  </a:lnTo>
                  <a:lnTo>
                    <a:pt x="1207" y="1481"/>
                  </a:lnTo>
                  <a:lnTo>
                    <a:pt x="1229" y="1477"/>
                  </a:lnTo>
                  <a:lnTo>
                    <a:pt x="1249" y="1471"/>
                  </a:lnTo>
                  <a:lnTo>
                    <a:pt x="1269" y="1463"/>
                  </a:lnTo>
                  <a:lnTo>
                    <a:pt x="1287" y="1453"/>
                  </a:lnTo>
                  <a:lnTo>
                    <a:pt x="1304" y="1441"/>
                  </a:lnTo>
                  <a:lnTo>
                    <a:pt x="1320" y="1427"/>
                  </a:lnTo>
                  <a:lnTo>
                    <a:pt x="1320" y="1427"/>
                  </a:lnTo>
                  <a:lnTo>
                    <a:pt x="1335" y="1412"/>
                  </a:lnTo>
                  <a:lnTo>
                    <a:pt x="1346" y="1397"/>
                  </a:lnTo>
                  <a:lnTo>
                    <a:pt x="1357" y="1378"/>
                  </a:lnTo>
                  <a:lnTo>
                    <a:pt x="1365" y="1359"/>
                  </a:lnTo>
                  <a:lnTo>
                    <a:pt x="1372" y="1339"/>
                  </a:lnTo>
                  <a:lnTo>
                    <a:pt x="1377" y="1318"/>
                  </a:lnTo>
                  <a:lnTo>
                    <a:pt x="1379" y="1294"/>
                  </a:lnTo>
                  <a:lnTo>
                    <a:pt x="1381" y="1270"/>
                  </a:lnTo>
                  <a:lnTo>
                    <a:pt x="1381" y="1270"/>
                  </a:lnTo>
                  <a:lnTo>
                    <a:pt x="1379" y="1227"/>
                  </a:lnTo>
                  <a:lnTo>
                    <a:pt x="1378" y="1185"/>
                  </a:lnTo>
                  <a:close/>
                  <a:moveTo>
                    <a:pt x="424" y="531"/>
                  </a:moveTo>
                  <a:lnTo>
                    <a:pt x="424" y="531"/>
                  </a:lnTo>
                  <a:lnTo>
                    <a:pt x="426" y="504"/>
                  </a:lnTo>
                  <a:lnTo>
                    <a:pt x="428" y="476"/>
                  </a:lnTo>
                  <a:lnTo>
                    <a:pt x="428" y="476"/>
                  </a:lnTo>
                  <a:lnTo>
                    <a:pt x="402" y="484"/>
                  </a:lnTo>
                  <a:lnTo>
                    <a:pt x="374" y="490"/>
                  </a:lnTo>
                  <a:lnTo>
                    <a:pt x="347" y="493"/>
                  </a:lnTo>
                  <a:lnTo>
                    <a:pt x="319" y="494"/>
                  </a:lnTo>
                  <a:lnTo>
                    <a:pt x="319" y="494"/>
                  </a:lnTo>
                  <a:lnTo>
                    <a:pt x="294" y="493"/>
                  </a:lnTo>
                  <a:lnTo>
                    <a:pt x="270" y="490"/>
                  </a:lnTo>
                  <a:lnTo>
                    <a:pt x="244" y="484"/>
                  </a:lnTo>
                  <a:lnTo>
                    <a:pt x="221" y="477"/>
                  </a:lnTo>
                  <a:lnTo>
                    <a:pt x="221" y="477"/>
                  </a:lnTo>
                  <a:lnTo>
                    <a:pt x="174" y="459"/>
                  </a:lnTo>
                  <a:lnTo>
                    <a:pt x="156" y="451"/>
                  </a:lnTo>
                  <a:lnTo>
                    <a:pt x="139" y="441"/>
                  </a:lnTo>
                  <a:lnTo>
                    <a:pt x="139" y="441"/>
                  </a:lnTo>
                  <a:lnTo>
                    <a:pt x="114" y="428"/>
                  </a:lnTo>
                  <a:lnTo>
                    <a:pt x="107" y="425"/>
                  </a:lnTo>
                  <a:lnTo>
                    <a:pt x="103" y="424"/>
                  </a:lnTo>
                  <a:lnTo>
                    <a:pt x="103" y="424"/>
                  </a:lnTo>
                  <a:lnTo>
                    <a:pt x="90" y="425"/>
                  </a:lnTo>
                  <a:lnTo>
                    <a:pt x="79" y="428"/>
                  </a:lnTo>
                  <a:lnTo>
                    <a:pt x="67" y="434"/>
                  </a:lnTo>
                  <a:lnTo>
                    <a:pt x="58" y="442"/>
                  </a:lnTo>
                  <a:lnTo>
                    <a:pt x="49" y="452"/>
                  </a:lnTo>
                  <a:lnTo>
                    <a:pt x="41" y="465"/>
                  </a:lnTo>
                  <a:lnTo>
                    <a:pt x="32" y="480"/>
                  </a:lnTo>
                  <a:lnTo>
                    <a:pt x="25" y="497"/>
                  </a:lnTo>
                  <a:lnTo>
                    <a:pt x="20" y="517"/>
                  </a:lnTo>
                  <a:lnTo>
                    <a:pt x="14" y="538"/>
                  </a:lnTo>
                  <a:lnTo>
                    <a:pt x="10" y="563"/>
                  </a:lnTo>
                  <a:lnTo>
                    <a:pt x="7" y="588"/>
                  </a:lnTo>
                  <a:lnTo>
                    <a:pt x="4" y="618"/>
                  </a:lnTo>
                  <a:lnTo>
                    <a:pt x="1" y="648"/>
                  </a:lnTo>
                  <a:lnTo>
                    <a:pt x="0" y="681"/>
                  </a:lnTo>
                  <a:lnTo>
                    <a:pt x="0" y="717"/>
                  </a:lnTo>
                  <a:lnTo>
                    <a:pt x="0" y="717"/>
                  </a:lnTo>
                  <a:lnTo>
                    <a:pt x="1" y="733"/>
                  </a:lnTo>
                  <a:lnTo>
                    <a:pt x="3" y="747"/>
                  </a:lnTo>
                  <a:lnTo>
                    <a:pt x="7" y="761"/>
                  </a:lnTo>
                  <a:lnTo>
                    <a:pt x="11" y="773"/>
                  </a:lnTo>
                  <a:lnTo>
                    <a:pt x="18" y="785"/>
                  </a:lnTo>
                  <a:lnTo>
                    <a:pt x="27" y="796"/>
                  </a:lnTo>
                  <a:lnTo>
                    <a:pt x="35" y="806"/>
                  </a:lnTo>
                  <a:lnTo>
                    <a:pt x="46" y="815"/>
                  </a:lnTo>
                  <a:lnTo>
                    <a:pt x="46" y="815"/>
                  </a:lnTo>
                  <a:lnTo>
                    <a:pt x="59" y="823"/>
                  </a:lnTo>
                  <a:lnTo>
                    <a:pt x="72" y="830"/>
                  </a:lnTo>
                  <a:lnTo>
                    <a:pt x="84" y="835"/>
                  </a:lnTo>
                  <a:lnTo>
                    <a:pt x="98" y="839"/>
                  </a:lnTo>
                  <a:lnTo>
                    <a:pt x="112" y="844"/>
                  </a:lnTo>
                  <a:lnTo>
                    <a:pt x="128" y="846"/>
                  </a:lnTo>
                  <a:lnTo>
                    <a:pt x="145" y="848"/>
                  </a:lnTo>
                  <a:lnTo>
                    <a:pt x="162" y="848"/>
                  </a:lnTo>
                  <a:lnTo>
                    <a:pt x="273" y="848"/>
                  </a:lnTo>
                  <a:lnTo>
                    <a:pt x="273" y="848"/>
                  </a:lnTo>
                  <a:lnTo>
                    <a:pt x="294" y="824"/>
                  </a:lnTo>
                  <a:lnTo>
                    <a:pt x="317" y="803"/>
                  </a:lnTo>
                  <a:lnTo>
                    <a:pt x="330" y="794"/>
                  </a:lnTo>
                  <a:lnTo>
                    <a:pt x="343" y="786"/>
                  </a:lnTo>
                  <a:lnTo>
                    <a:pt x="357" y="778"/>
                  </a:lnTo>
                  <a:lnTo>
                    <a:pt x="369" y="771"/>
                  </a:lnTo>
                  <a:lnTo>
                    <a:pt x="384" y="765"/>
                  </a:lnTo>
                  <a:lnTo>
                    <a:pt x="398" y="759"/>
                  </a:lnTo>
                  <a:lnTo>
                    <a:pt x="428" y="751"/>
                  </a:lnTo>
                  <a:lnTo>
                    <a:pt x="459" y="745"/>
                  </a:lnTo>
                  <a:lnTo>
                    <a:pt x="492" y="743"/>
                  </a:lnTo>
                  <a:lnTo>
                    <a:pt x="492" y="743"/>
                  </a:lnTo>
                  <a:lnTo>
                    <a:pt x="476" y="717"/>
                  </a:lnTo>
                  <a:lnTo>
                    <a:pt x="462" y="692"/>
                  </a:lnTo>
                  <a:lnTo>
                    <a:pt x="451" y="667"/>
                  </a:lnTo>
                  <a:lnTo>
                    <a:pt x="441" y="640"/>
                  </a:lnTo>
                  <a:lnTo>
                    <a:pt x="434" y="613"/>
                  </a:lnTo>
                  <a:lnTo>
                    <a:pt x="428" y="587"/>
                  </a:lnTo>
                  <a:lnTo>
                    <a:pt x="426" y="559"/>
                  </a:lnTo>
                  <a:lnTo>
                    <a:pt x="424" y="531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Freeform 231"/>
            <p:cNvSpPr>
              <a:spLocks/>
            </p:cNvSpPr>
            <p:nvPr/>
          </p:nvSpPr>
          <p:spPr bwMode="auto">
            <a:xfrm>
              <a:off x="1992" y="2963"/>
              <a:ext cx="141" cy="141"/>
            </a:xfrm>
            <a:custGeom>
              <a:avLst/>
              <a:gdLst>
                <a:gd name="T0" fmla="*/ 212 w 424"/>
                <a:gd name="T1" fmla="*/ 0 h 424"/>
                <a:gd name="T2" fmla="*/ 170 w 424"/>
                <a:gd name="T3" fmla="*/ 3 h 424"/>
                <a:gd name="T4" fmla="*/ 131 w 424"/>
                <a:gd name="T5" fmla="*/ 15 h 424"/>
                <a:gd name="T6" fmla="*/ 96 w 424"/>
                <a:gd name="T7" fmla="*/ 35 h 424"/>
                <a:gd name="T8" fmla="*/ 62 w 424"/>
                <a:gd name="T9" fmla="*/ 62 h 424"/>
                <a:gd name="T10" fmla="*/ 48 w 424"/>
                <a:gd name="T11" fmla="*/ 77 h 424"/>
                <a:gd name="T12" fmla="*/ 24 w 424"/>
                <a:gd name="T13" fmla="*/ 112 h 424"/>
                <a:gd name="T14" fmla="*/ 8 w 424"/>
                <a:gd name="T15" fmla="*/ 149 h 424"/>
                <a:gd name="T16" fmla="*/ 1 w 424"/>
                <a:gd name="T17" fmla="*/ 189 h 424"/>
                <a:gd name="T18" fmla="*/ 0 w 424"/>
                <a:gd name="T19" fmla="*/ 212 h 424"/>
                <a:gd name="T20" fmla="*/ 4 w 424"/>
                <a:gd name="T21" fmla="*/ 254 h 424"/>
                <a:gd name="T22" fmla="*/ 15 w 424"/>
                <a:gd name="T23" fmla="*/ 293 h 424"/>
                <a:gd name="T24" fmla="*/ 35 w 424"/>
                <a:gd name="T25" fmla="*/ 328 h 424"/>
                <a:gd name="T26" fmla="*/ 62 w 424"/>
                <a:gd name="T27" fmla="*/ 362 h 424"/>
                <a:gd name="T28" fmla="*/ 79 w 424"/>
                <a:gd name="T29" fmla="*/ 376 h 424"/>
                <a:gd name="T30" fmla="*/ 112 w 424"/>
                <a:gd name="T31" fmla="*/ 400 h 424"/>
                <a:gd name="T32" fmla="*/ 150 w 424"/>
                <a:gd name="T33" fmla="*/ 415 h 424"/>
                <a:gd name="T34" fmla="*/ 191 w 424"/>
                <a:gd name="T35" fmla="*/ 422 h 424"/>
                <a:gd name="T36" fmla="*/ 212 w 424"/>
                <a:gd name="T37" fmla="*/ 424 h 424"/>
                <a:gd name="T38" fmla="*/ 254 w 424"/>
                <a:gd name="T39" fmla="*/ 420 h 424"/>
                <a:gd name="T40" fmla="*/ 294 w 424"/>
                <a:gd name="T41" fmla="*/ 408 h 424"/>
                <a:gd name="T42" fmla="*/ 330 w 424"/>
                <a:gd name="T43" fmla="*/ 389 h 424"/>
                <a:gd name="T44" fmla="*/ 362 w 424"/>
                <a:gd name="T45" fmla="*/ 362 h 424"/>
                <a:gd name="T46" fmla="*/ 376 w 424"/>
                <a:gd name="T47" fmla="*/ 345 h 424"/>
                <a:gd name="T48" fmla="*/ 400 w 424"/>
                <a:gd name="T49" fmla="*/ 312 h 424"/>
                <a:gd name="T50" fmla="*/ 416 w 424"/>
                <a:gd name="T51" fmla="*/ 274 h 424"/>
                <a:gd name="T52" fmla="*/ 424 w 424"/>
                <a:gd name="T53" fmla="*/ 233 h 424"/>
                <a:gd name="T54" fmla="*/ 424 w 424"/>
                <a:gd name="T55" fmla="*/ 212 h 424"/>
                <a:gd name="T56" fmla="*/ 421 w 424"/>
                <a:gd name="T57" fmla="*/ 170 h 424"/>
                <a:gd name="T58" fmla="*/ 409 w 424"/>
                <a:gd name="T59" fmla="*/ 131 h 424"/>
                <a:gd name="T60" fmla="*/ 389 w 424"/>
                <a:gd name="T61" fmla="*/ 94 h 424"/>
                <a:gd name="T62" fmla="*/ 362 w 424"/>
                <a:gd name="T63" fmla="*/ 62 h 424"/>
                <a:gd name="T64" fmla="*/ 347 w 424"/>
                <a:gd name="T65" fmla="*/ 48 h 424"/>
                <a:gd name="T66" fmla="*/ 312 w 424"/>
                <a:gd name="T67" fmla="*/ 24 h 424"/>
                <a:gd name="T68" fmla="*/ 274 w 424"/>
                <a:gd name="T69" fmla="*/ 8 h 424"/>
                <a:gd name="T70" fmla="*/ 233 w 424"/>
                <a:gd name="T71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24">
                  <a:moveTo>
                    <a:pt x="212" y="0"/>
                  </a:moveTo>
                  <a:lnTo>
                    <a:pt x="212" y="0"/>
                  </a:lnTo>
                  <a:lnTo>
                    <a:pt x="191" y="0"/>
                  </a:lnTo>
                  <a:lnTo>
                    <a:pt x="170" y="3"/>
                  </a:lnTo>
                  <a:lnTo>
                    <a:pt x="150" y="8"/>
                  </a:lnTo>
                  <a:lnTo>
                    <a:pt x="131" y="15"/>
                  </a:lnTo>
                  <a:lnTo>
                    <a:pt x="112" y="24"/>
                  </a:lnTo>
                  <a:lnTo>
                    <a:pt x="96" y="35"/>
                  </a:lnTo>
                  <a:lnTo>
                    <a:pt x="79" y="48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48" y="77"/>
                  </a:lnTo>
                  <a:lnTo>
                    <a:pt x="35" y="94"/>
                  </a:lnTo>
                  <a:lnTo>
                    <a:pt x="24" y="112"/>
                  </a:lnTo>
                  <a:lnTo>
                    <a:pt x="15" y="131"/>
                  </a:lnTo>
                  <a:lnTo>
                    <a:pt x="8" y="149"/>
                  </a:lnTo>
                  <a:lnTo>
                    <a:pt x="4" y="170"/>
                  </a:lnTo>
                  <a:lnTo>
                    <a:pt x="1" y="189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1" y="233"/>
                  </a:lnTo>
                  <a:lnTo>
                    <a:pt x="4" y="254"/>
                  </a:lnTo>
                  <a:lnTo>
                    <a:pt x="8" y="274"/>
                  </a:lnTo>
                  <a:lnTo>
                    <a:pt x="15" y="293"/>
                  </a:lnTo>
                  <a:lnTo>
                    <a:pt x="24" y="312"/>
                  </a:lnTo>
                  <a:lnTo>
                    <a:pt x="35" y="328"/>
                  </a:lnTo>
                  <a:lnTo>
                    <a:pt x="48" y="345"/>
                  </a:lnTo>
                  <a:lnTo>
                    <a:pt x="62" y="362"/>
                  </a:lnTo>
                  <a:lnTo>
                    <a:pt x="62" y="362"/>
                  </a:lnTo>
                  <a:lnTo>
                    <a:pt x="79" y="376"/>
                  </a:lnTo>
                  <a:lnTo>
                    <a:pt x="96" y="389"/>
                  </a:lnTo>
                  <a:lnTo>
                    <a:pt x="112" y="400"/>
                  </a:lnTo>
                  <a:lnTo>
                    <a:pt x="131" y="408"/>
                  </a:lnTo>
                  <a:lnTo>
                    <a:pt x="150" y="415"/>
                  </a:lnTo>
                  <a:lnTo>
                    <a:pt x="170" y="420"/>
                  </a:lnTo>
                  <a:lnTo>
                    <a:pt x="191" y="422"/>
                  </a:lnTo>
                  <a:lnTo>
                    <a:pt x="212" y="424"/>
                  </a:lnTo>
                  <a:lnTo>
                    <a:pt x="212" y="424"/>
                  </a:lnTo>
                  <a:lnTo>
                    <a:pt x="233" y="422"/>
                  </a:lnTo>
                  <a:lnTo>
                    <a:pt x="254" y="420"/>
                  </a:lnTo>
                  <a:lnTo>
                    <a:pt x="274" y="415"/>
                  </a:lnTo>
                  <a:lnTo>
                    <a:pt x="294" y="408"/>
                  </a:lnTo>
                  <a:lnTo>
                    <a:pt x="312" y="400"/>
                  </a:lnTo>
                  <a:lnTo>
                    <a:pt x="330" y="389"/>
                  </a:lnTo>
                  <a:lnTo>
                    <a:pt x="347" y="376"/>
                  </a:lnTo>
                  <a:lnTo>
                    <a:pt x="362" y="362"/>
                  </a:lnTo>
                  <a:lnTo>
                    <a:pt x="362" y="362"/>
                  </a:lnTo>
                  <a:lnTo>
                    <a:pt x="376" y="345"/>
                  </a:lnTo>
                  <a:lnTo>
                    <a:pt x="389" y="328"/>
                  </a:lnTo>
                  <a:lnTo>
                    <a:pt x="400" y="312"/>
                  </a:lnTo>
                  <a:lnTo>
                    <a:pt x="409" y="293"/>
                  </a:lnTo>
                  <a:lnTo>
                    <a:pt x="416" y="274"/>
                  </a:lnTo>
                  <a:lnTo>
                    <a:pt x="421" y="254"/>
                  </a:lnTo>
                  <a:lnTo>
                    <a:pt x="424" y="233"/>
                  </a:lnTo>
                  <a:lnTo>
                    <a:pt x="424" y="212"/>
                  </a:lnTo>
                  <a:lnTo>
                    <a:pt x="424" y="212"/>
                  </a:lnTo>
                  <a:lnTo>
                    <a:pt x="424" y="189"/>
                  </a:lnTo>
                  <a:lnTo>
                    <a:pt x="421" y="170"/>
                  </a:lnTo>
                  <a:lnTo>
                    <a:pt x="416" y="149"/>
                  </a:lnTo>
                  <a:lnTo>
                    <a:pt x="409" y="131"/>
                  </a:lnTo>
                  <a:lnTo>
                    <a:pt x="400" y="112"/>
                  </a:lnTo>
                  <a:lnTo>
                    <a:pt x="389" y="94"/>
                  </a:lnTo>
                  <a:lnTo>
                    <a:pt x="376" y="77"/>
                  </a:lnTo>
                  <a:lnTo>
                    <a:pt x="362" y="62"/>
                  </a:lnTo>
                  <a:lnTo>
                    <a:pt x="362" y="62"/>
                  </a:lnTo>
                  <a:lnTo>
                    <a:pt x="347" y="48"/>
                  </a:lnTo>
                  <a:lnTo>
                    <a:pt x="330" y="35"/>
                  </a:lnTo>
                  <a:lnTo>
                    <a:pt x="312" y="24"/>
                  </a:lnTo>
                  <a:lnTo>
                    <a:pt x="294" y="15"/>
                  </a:lnTo>
                  <a:lnTo>
                    <a:pt x="274" y="8"/>
                  </a:lnTo>
                  <a:lnTo>
                    <a:pt x="254" y="3"/>
                  </a:lnTo>
                  <a:lnTo>
                    <a:pt x="233" y="0"/>
                  </a:lnTo>
                  <a:lnTo>
                    <a:pt x="21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232"/>
            <p:cNvSpPr>
              <a:spLocks/>
            </p:cNvSpPr>
            <p:nvPr/>
          </p:nvSpPr>
          <p:spPr bwMode="auto">
            <a:xfrm>
              <a:off x="2005" y="3104"/>
              <a:ext cx="164" cy="142"/>
            </a:xfrm>
            <a:custGeom>
              <a:avLst/>
              <a:gdLst>
                <a:gd name="T0" fmla="*/ 389 w 492"/>
                <a:gd name="T1" fmla="*/ 0 h 424"/>
                <a:gd name="T2" fmla="*/ 377 w 492"/>
                <a:gd name="T3" fmla="*/ 4 h 424"/>
                <a:gd name="T4" fmla="*/ 353 w 492"/>
                <a:gd name="T5" fmla="*/ 17 h 424"/>
                <a:gd name="T6" fmla="*/ 318 w 492"/>
                <a:gd name="T7" fmla="*/ 35 h 424"/>
                <a:gd name="T8" fmla="*/ 271 w 492"/>
                <a:gd name="T9" fmla="*/ 53 h 424"/>
                <a:gd name="T10" fmla="*/ 222 w 492"/>
                <a:gd name="T11" fmla="*/ 66 h 424"/>
                <a:gd name="T12" fmla="*/ 173 w 492"/>
                <a:gd name="T13" fmla="*/ 70 h 424"/>
                <a:gd name="T14" fmla="*/ 145 w 492"/>
                <a:gd name="T15" fmla="*/ 69 h 424"/>
                <a:gd name="T16" fmla="*/ 90 w 492"/>
                <a:gd name="T17" fmla="*/ 60 h 424"/>
                <a:gd name="T18" fmla="*/ 64 w 492"/>
                <a:gd name="T19" fmla="*/ 52 h 424"/>
                <a:gd name="T20" fmla="*/ 68 w 492"/>
                <a:gd name="T21" fmla="*/ 107 h 424"/>
                <a:gd name="T22" fmla="*/ 66 w 492"/>
                <a:gd name="T23" fmla="*/ 135 h 424"/>
                <a:gd name="T24" fmla="*/ 58 w 492"/>
                <a:gd name="T25" fmla="*/ 189 h 424"/>
                <a:gd name="T26" fmla="*/ 41 w 492"/>
                <a:gd name="T27" fmla="*/ 243 h 424"/>
                <a:gd name="T28" fmla="*/ 16 w 492"/>
                <a:gd name="T29" fmla="*/ 293 h 424"/>
                <a:gd name="T30" fmla="*/ 0 w 492"/>
                <a:gd name="T31" fmla="*/ 319 h 424"/>
                <a:gd name="T32" fmla="*/ 64 w 492"/>
                <a:gd name="T33" fmla="*/ 327 h 424"/>
                <a:gd name="T34" fmla="*/ 109 w 492"/>
                <a:gd name="T35" fmla="*/ 341 h 424"/>
                <a:gd name="T36" fmla="*/ 135 w 492"/>
                <a:gd name="T37" fmla="*/ 354 h 424"/>
                <a:gd name="T38" fmla="*/ 162 w 492"/>
                <a:gd name="T39" fmla="*/ 370 h 424"/>
                <a:gd name="T40" fmla="*/ 197 w 492"/>
                <a:gd name="T41" fmla="*/ 400 h 424"/>
                <a:gd name="T42" fmla="*/ 330 w 492"/>
                <a:gd name="T43" fmla="*/ 424 h 424"/>
                <a:gd name="T44" fmla="*/ 347 w 492"/>
                <a:gd name="T45" fmla="*/ 424 h 424"/>
                <a:gd name="T46" fmla="*/ 378 w 492"/>
                <a:gd name="T47" fmla="*/ 420 h 424"/>
                <a:gd name="T48" fmla="*/ 408 w 492"/>
                <a:gd name="T49" fmla="*/ 411 h 424"/>
                <a:gd name="T50" fmla="*/ 433 w 492"/>
                <a:gd name="T51" fmla="*/ 399 h 424"/>
                <a:gd name="T52" fmla="*/ 446 w 492"/>
                <a:gd name="T53" fmla="*/ 391 h 424"/>
                <a:gd name="T54" fmla="*/ 465 w 492"/>
                <a:gd name="T55" fmla="*/ 372 h 424"/>
                <a:gd name="T56" fmla="*/ 481 w 492"/>
                <a:gd name="T57" fmla="*/ 349 h 424"/>
                <a:gd name="T58" fmla="*/ 489 w 492"/>
                <a:gd name="T59" fmla="*/ 323 h 424"/>
                <a:gd name="T60" fmla="*/ 492 w 492"/>
                <a:gd name="T61" fmla="*/ 293 h 424"/>
                <a:gd name="T62" fmla="*/ 492 w 492"/>
                <a:gd name="T63" fmla="*/ 257 h 424"/>
                <a:gd name="T64" fmla="*/ 488 w 492"/>
                <a:gd name="T65" fmla="*/ 194 h 424"/>
                <a:gd name="T66" fmla="*/ 482 w 492"/>
                <a:gd name="T67" fmla="*/ 139 h 424"/>
                <a:gd name="T68" fmla="*/ 472 w 492"/>
                <a:gd name="T69" fmla="*/ 93 h 424"/>
                <a:gd name="T70" fmla="*/ 460 w 492"/>
                <a:gd name="T71" fmla="*/ 56 h 424"/>
                <a:gd name="T72" fmla="*/ 443 w 492"/>
                <a:gd name="T73" fmla="*/ 28 h 424"/>
                <a:gd name="T74" fmla="*/ 425 w 492"/>
                <a:gd name="T75" fmla="*/ 10 h 424"/>
                <a:gd name="T76" fmla="*/ 402 w 492"/>
                <a:gd name="T77" fmla="*/ 1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2" h="424">
                  <a:moveTo>
                    <a:pt x="389" y="0"/>
                  </a:moveTo>
                  <a:lnTo>
                    <a:pt x="389" y="0"/>
                  </a:lnTo>
                  <a:lnTo>
                    <a:pt x="385" y="1"/>
                  </a:lnTo>
                  <a:lnTo>
                    <a:pt x="377" y="4"/>
                  </a:lnTo>
                  <a:lnTo>
                    <a:pt x="353" y="17"/>
                  </a:lnTo>
                  <a:lnTo>
                    <a:pt x="353" y="17"/>
                  </a:lnTo>
                  <a:lnTo>
                    <a:pt x="336" y="27"/>
                  </a:lnTo>
                  <a:lnTo>
                    <a:pt x="318" y="35"/>
                  </a:lnTo>
                  <a:lnTo>
                    <a:pt x="271" y="53"/>
                  </a:lnTo>
                  <a:lnTo>
                    <a:pt x="271" y="53"/>
                  </a:lnTo>
                  <a:lnTo>
                    <a:pt x="248" y="60"/>
                  </a:lnTo>
                  <a:lnTo>
                    <a:pt x="222" y="66"/>
                  </a:lnTo>
                  <a:lnTo>
                    <a:pt x="198" y="69"/>
                  </a:lnTo>
                  <a:lnTo>
                    <a:pt x="173" y="70"/>
                  </a:lnTo>
                  <a:lnTo>
                    <a:pt x="173" y="70"/>
                  </a:lnTo>
                  <a:lnTo>
                    <a:pt x="145" y="69"/>
                  </a:lnTo>
                  <a:lnTo>
                    <a:pt x="118" y="66"/>
                  </a:lnTo>
                  <a:lnTo>
                    <a:pt x="90" y="60"/>
                  </a:lnTo>
                  <a:lnTo>
                    <a:pt x="64" y="52"/>
                  </a:lnTo>
                  <a:lnTo>
                    <a:pt x="64" y="52"/>
                  </a:lnTo>
                  <a:lnTo>
                    <a:pt x="66" y="80"/>
                  </a:lnTo>
                  <a:lnTo>
                    <a:pt x="68" y="107"/>
                  </a:lnTo>
                  <a:lnTo>
                    <a:pt x="68" y="107"/>
                  </a:lnTo>
                  <a:lnTo>
                    <a:pt x="66" y="135"/>
                  </a:lnTo>
                  <a:lnTo>
                    <a:pt x="64" y="163"/>
                  </a:lnTo>
                  <a:lnTo>
                    <a:pt x="58" y="189"/>
                  </a:lnTo>
                  <a:lnTo>
                    <a:pt x="51" y="216"/>
                  </a:lnTo>
                  <a:lnTo>
                    <a:pt x="41" y="243"/>
                  </a:lnTo>
                  <a:lnTo>
                    <a:pt x="30" y="268"/>
                  </a:lnTo>
                  <a:lnTo>
                    <a:pt x="16" y="293"/>
                  </a:lnTo>
                  <a:lnTo>
                    <a:pt x="0" y="319"/>
                  </a:lnTo>
                  <a:lnTo>
                    <a:pt x="0" y="319"/>
                  </a:lnTo>
                  <a:lnTo>
                    <a:pt x="33" y="321"/>
                  </a:lnTo>
                  <a:lnTo>
                    <a:pt x="64" y="327"/>
                  </a:lnTo>
                  <a:lnTo>
                    <a:pt x="94" y="335"/>
                  </a:lnTo>
                  <a:lnTo>
                    <a:pt x="109" y="341"/>
                  </a:lnTo>
                  <a:lnTo>
                    <a:pt x="123" y="347"/>
                  </a:lnTo>
                  <a:lnTo>
                    <a:pt x="135" y="354"/>
                  </a:lnTo>
                  <a:lnTo>
                    <a:pt x="149" y="362"/>
                  </a:lnTo>
                  <a:lnTo>
                    <a:pt x="162" y="370"/>
                  </a:lnTo>
                  <a:lnTo>
                    <a:pt x="175" y="379"/>
                  </a:lnTo>
                  <a:lnTo>
                    <a:pt x="197" y="400"/>
                  </a:lnTo>
                  <a:lnTo>
                    <a:pt x="219" y="424"/>
                  </a:lnTo>
                  <a:lnTo>
                    <a:pt x="330" y="424"/>
                  </a:lnTo>
                  <a:lnTo>
                    <a:pt x="330" y="424"/>
                  </a:lnTo>
                  <a:lnTo>
                    <a:pt x="347" y="424"/>
                  </a:lnTo>
                  <a:lnTo>
                    <a:pt x="364" y="422"/>
                  </a:lnTo>
                  <a:lnTo>
                    <a:pt x="378" y="420"/>
                  </a:lnTo>
                  <a:lnTo>
                    <a:pt x="394" y="415"/>
                  </a:lnTo>
                  <a:lnTo>
                    <a:pt x="408" y="411"/>
                  </a:lnTo>
                  <a:lnTo>
                    <a:pt x="420" y="406"/>
                  </a:lnTo>
                  <a:lnTo>
                    <a:pt x="433" y="399"/>
                  </a:lnTo>
                  <a:lnTo>
                    <a:pt x="446" y="391"/>
                  </a:lnTo>
                  <a:lnTo>
                    <a:pt x="446" y="391"/>
                  </a:lnTo>
                  <a:lnTo>
                    <a:pt x="457" y="382"/>
                  </a:lnTo>
                  <a:lnTo>
                    <a:pt x="465" y="372"/>
                  </a:lnTo>
                  <a:lnTo>
                    <a:pt x="474" y="361"/>
                  </a:lnTo>
                  <a:lnTo>
                    <a:pt x="481" y="349"/>
                  </a:lnTo>
                  <a:lnTo>
                    <a:pt x="485" y="337"/>
                  </a:lnTo>
                  <a:lnTo>
                    <a:pt x="489" y="323"/>
                  </a:lnTo>
                  <a:lnTo>
                    <a:pt x="491" y="309"/>
                  </a:lnTo>
                  <a:lnTo>
                    <a:pt x="492" y="293"/>
                  </a:lnTo>
                  <a:lnTo>
                    <a:pt x="492" y="293"/>
                  </a:lnTo>
                  <a:lnTo>
                    <a:pt x="492" y="257"/>
                  </a:lnTo>
                  <a:lnTo>
                    <a:pt x="491" y="224"/>
                  </a:lnTo>
                  <a:lnTo>
                    <a:pt x="488" y="194"/>
                  </a:lnTo>
                  <a:lnTo>
                    <a:pt x="485" y="164"/>
                  </a:lnTo>
                  <a:lnTo>
                    <a:pt x="482" y="139"/>
                  </a:lnTo>
                  <a:lnTo>
                    <a:pt x="478" y="114"/>
                  </a:lnTo>
                  <a:lnTo>
                    <a:pt x="472" y="93"/>
                  </a:lnTo>
                  <a:lnTo>
                    <a:pt x="467" y="73"/>
                  </a:lnTo>
                  <a:lnTo>
                    <a:pt x="460" y="56"/>
                  </a:lnTo>
                  <a:lnTo>
                    <a:pt x="451" y="41"/>
                  </a:lnTo>
                  <a:lnTo>
                    <a:pt x="443" y="28"/>
                  </a:lnTo>
                  <a:lnTo>
                    <a:pt x="434" y="18"/>
                  </a:lnTo>
                  <a:lnTo>
                    <a:pt x="425" y="10"/>
                  </a:lnTo>
                  <a:lnTo>
                    <a:pt x="413" y="4"/>
                  </a:lnTo>
                  <a:lnTo>
                    <a:pt x="402" y="1"/>
                  </a:lnTo>
                  <a:lnTo>
                    <a:pt x="38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233"/>
            <p:cNvSpPr>
              <a:spLocks/>
            </p:cNvSpPr>
            <p:nvPr/>
          </p:nvSpPr>
          <p:spPr bwMode="auto">
            <a:xfrm>
              <a:off x="1797" y="3034"/>
              <a:ext cx="213" cy="212"/>
            </a:xfrm>
            <a:custGeom>
              <a:avLst/>
              <a:gdLst>
                <a:gd name="T0" fmla="*/ 319 w 637"/>
                <a:gd name="T1" fmla="*/ 0 h 636"/>
                <a:gd name="T2" fmla="*/ 255 w 637"/>
                <a:gd name="T3" fmla="*/ 6 h 636"/>
                <a:gd name="T4" fmla="*/ 196 w 637"/>
                <a:gd name="T5" fmla="*/ 22 h 636"/>
                <a:gd name="T6" fmla="*/ 143 w 637"/>
                <a:gd name="T7" fmla="*/ 52 h 636"/>
                <a:gd name="T8" fmla="*/ 94 w 637"/>
                <a:gd name="T9" fmla="*/ 93 h 636"/>
                <a:gd name="T10" fmla="*/ 71 w 637"/>
                <a:gd name="T11" fmla="*/ 116 h 636"/>
                <a:gd name="T12" fmla="*/ 36 w 637"/>
                <a:gd name="T13" fmla="*/ 168 h 636"/>
                <a:gd name="T14" fmla="*/ 14 w 637"/>
                <a:gd name="T15" fmla="*/ 225 h 636"/>
                <a:gd name="T16" fmla="*/ 1 w 637"/>
                <a:gd name="T17" fmla="*/ 286 h 636"/>
                <a:gd name="T18" fmla="*/ 0 w 637"/>
                <a:gd name="T19" fmla="*/ 319 h 636"/>
                <a:gd name="T20" fmla="*/ 5 w 637"/>
                <a:gd name="T21" fmla="*/ 382 h 636"/>
                <a:gd name="T22" fmla="*/ 24 w 637"/>
                <a:gd name="T23" fmla="*/ 441 h 636"/>
                <a:gd name="T24" fmla="*/ 53 w 637"/>
                <a:gd name="T25" fmla="*/ 494 h 636"/>
                <a:gd name="T26" fmla="*/ 94 w 637"/>
                <a:gd name="T27" fmla="*/ 543 h 636"/>
                <a:gd name="T28" fmla="*/ 118 w 637"/>
                <a:gd name="T29" fmla="*/ 566 h 636"/>
                <a:gd name="T30" fmla="*/ 168 w 637"/>
                <a:gd name="T31" fmla="*/ 599 h 636"/>
                <a:gd name="T32" fmla="*/ 224 w 637"/>
                <a:gd name="T33" fmla="*/ 623 h 636"/>
                <a:gd name="T34" fmla="*/ 286 w 637"/>
                <a:gd name="T35" fmla="*/ 634 h 636"/>
                <a:gd name="T36" fmla="*/ 319 w 637"/>
                <a:gd name="T37" fmla="*/ 636 h 636"/>
                <a:gd name="T38" fmla="*/ 382 w 637"/>
                <a:gd name="T39" fmla="*/ 630 h 636"/>
                <a:gd name="T40" fmla="*/ 441 w 637"/>
                <a:gd name="T41" fmla="*/ 613 h 636"/>
                <a:gd name="T42" fmla="*/ 494 w 637"/>
                <a:gd name="T43" fmla="*/ 584 h 636"/>
                <a:gd name="T44" fmla="*/ 543 w 637"/>
                <a:gd name="T45" fmla="*/ 543 h 636"/>
                <a:gd name="T46" fmla="*/ 566 w 637"/>
                <a:gd name="T47" fmla="*/ 519 h 636"/>
                <a:gd name="T48" fmla="*/ 601 w 637"/>
                <a:gd name="T49" fmla="*/ 467 h 636"/>
                <a:gd name="T50" fmla="*/ 623 w 637"/>
                <a:gd name="T51" fmla="*/ 411 h 636"/>
                <a:gd name="T52" fmla="*/ 636 w 637"/>
                <a:gd name="T53" fmla="*/ 351 h 636"/>
                <a:gd name="T54" fmla="*/ 637 w 637"/>
                <a:gd name="T55" fmla="*/ 319 h 636"/>
                <a:gd name="T56" fmla="*/ 632 w 637"/>
                <a:gd name="T57" fmla="*/ 254 h 636"/>
                <a:gd name="T58" fmla="*/ 614 w 637"/>
                <a:gd name="T59" fmla="*/ 196 h 636"/>
                <a:gd name="T60" fmla="*/ 584 w 637"/>
                <a:gd name="T61" fmla="*/ 142 h 636"/>
                <a:gd name="T62" fmla="*/ 543 w 637"/>
                <a:gd name="T63" fmla="*/ 93 h 636"/>
                <a:gd name="T64" fmla="*/ 519 w 637"/>
                <a:gd name="T65" fmla="*/ 72 h 636"/>
                <a:gd name="T66" fmla="*/ 469 w 637"/>
                <a:gd name="T67" fmla="*/ 36 h 636"/>
                <a:gd name="T68" fmla="*/ 413 w 637"/>
                <a:gd name="T69" fmla="*/ 13 h 636"/>
                <a:gd name="T70" fmla="*/ 351 w 637"/>
                <a:gd name="T71" fmla="*/ 1 h 6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637" h="636">
                  <a:moveTo>
                    <a:pt x="319" y="0"/>
                  </a:moveTo>
                  <a:lnTo>
                    <a:pt x="319" y="0"/>
                  </a:lnTo>
                  <a:lnTo>
                    <a:pt x="286" y="1"/>
                  </a:lnTo>
                  <a:lnTo>
                    <a:pt x="255" y="6"/>
                  </a:lnTo>
                  <a:lnTo>
                    <a:pt x="224" y="13"/>
                  </a:lnTo>
                  <a:lnTo>
                    <a:pt x="196" y="22"/>
                  </a:lnTo>
                  <a:lnTo>
                    <a:pt x="168" y="36"/>
                  </a:lnTo>
                  <a:lnTo>
                    <a:pt x="143" y="52"/>
                  </a:lnTo>
                  <a:lnTo>
                    <a:pt x="118" y="72"/>
                  </a:lnTo>
                  <a:lnTo>
                    <a:pt x="94" y="93"/>
                  </a:lnTo>
                  <a:lnTo>
                    <a:pt x="94" y="93"/>
                  </a:lnTo>
                  <a:lnTo>
                    <a:pt x="71" y="116"/>
                  </a:lnTo>
                  <a:lnTo>
                    <a:pt x="53" y="142"/>
                  </a:lnTo>
                  <a:lnTo>
                    <a:pt x="36" y="168"/>
                  </a:lnTo>
                  <a:lnTo>
                    <a:pt x="24" y="196"/>
                  </a:lnTo>
                  <a:lnTo>
                    <a:pt x="14" y="225"/>
                  </a:lnTo>
                  <a:lnTo>
                    <a:pt x="5" y="254"/>
                  </a:lnTo>
                  <a:lnTo>
                    <a:pt x="1" y="286"/>
                  </a:lnTo>
                  <a:lnTo>
                    <a:pt x="0" y="319"/>
                  </a:lnTo>
                  <a:lnTo>
                    <a:pt x="0" y="319"/>
                  </a:lnTo>
                  <a:lnTo>
                    <a:pt x="1" y="351"/>
                  </a:lnTo>
                  <a:lnTo>
                    <a:pt x="5" y="382"/>
                  </a:lnTo>
                  <a:lnTo>
                    <a:pt x="14" y="411"/>
                  </a:lnTo>
                  <a:lnTo>
                    <a:pt x="24" y="441"/>
                  </a:lnTo>
                  <a:lnTo>
                    <a:pt x="36" y="467"/>
                  </a:lnTo>
                  <a:lnTo>
                    <a:pt x="53" y="494"/>
                  </a:lnTo>
                  <a:lnTo>
                    <a:pt x="71" y="519"/>
                  </a:lnTo>
                  <a:lnTo>
                    <a:pt x="94" y="543"/>
                  </a:lnTo>
                  <a:lnTo>
                    <a:pt x="94" y="543"/>
                  </a:lnTo>
                  <a:lnTo>
                    <a:pt x="118" y="566"/>
                  </a:lnTo>
                  <a:lnTo>
                    <a:pt x="143" y="584"/>
                  </a:lnTo>
                  <a:lnTo>
                    <a:pt x="168" y="599"/>
                  </a:lnTo>
                  <a:lnTo>
                    <a:pt x="196" y="613"/>
                  </a:lnTo>
                  <a:lnTo>
                    <a:pt x="224" y="623"/>
                  </a:lnTo>
                  <a:lnTo>
                    <a:pt x="255" y="630"/>
                  </a:lnTo>
                  <a:lnTo>
                    <a:pt x="286" y="634"/>
                  </a:lnTo>
                  <a:lnTo>
                    <a:pt x="319" y="636"/>
                  </a:lnTo>
                  <a:lnTo>
                    <a:pt x="319" y="636"/>
                  </a:lnTo>
                  <a:lnTo>
                    <a:pt x="351" y="634"/>
                  </a:lnTo>
                  <a:lnTo>
                    <a:pt x="382" y="630"/>
                  </a:lnTo>
                  <a:lnTo>
                    <a:pt x="413" y="623"/>
                  </a:lnTo>
                  <a:lnTo>
                    <a:pt x="441" y="613"/>
                  </a:lnTo>
                  <a:lnTo>
                    <a:pt x="469" y="599"/>
                  </a:lnTo>
                  <a:lnTo>
                    <a:pt x="494" y="584"/>
                  </a:lnTo>
                  <a:lnTo>
                    <a:pt x="519" y="566"/>
                  </a:lnTo>
                  <a:lnTo>
                    <a:pt x="543" y="543"/>
                  </a:lnTo>
                  <a:lnTo>
                    <a:pt x="543" y="543"/>
                  </a:lnTo>
                  <a:lnTo>
                    <a:pt x="566" y="519"/>
                  </a:lnTo>
                  <a:lnTo>
                    <a:pt x="584" y="494"/>
                  </a:lnTo>
                  <a:lnTo>
                    <a:pt x="601" y="467"/>
                  </a:lnTo>
                  <a:lnTo>
                    <a:pt x="614" y="441"/>
                  </a:lnTo>
                  <a:lnTo>
                    <a:pt x="623" y="411"/>
                  </a:lnTo>
                  <a:lnTo>
                    <a:pt x="632" y="382"/>
                  </a:lnTo>
                  <a:lnTo>
                    <a:pt x="636" y="351"/>
                  </a:lnTo>
                  <a:lnTo>
                    <a:pt x="637" y="319"/>
                  </a:lnTo>
                  <a:lnTo>
                    <a:pt x="637" y="319"/>
                  </a:lnTo>
                  <a:lnTo>
                    <a:pt x="636" y="286"/>
                  </a:lnTo>
                  <a:lnTo>
                    <a:pt x="632" y="254"/>
                  </a:lnTo>
                  <a:lnTo>
                    <a:pt x="623" y="225"/>
                  </a:lnTo>
                  <a:lnTo>
                    <a:pt x="614" y="196"/>
                  </a:lnTo>
                  <a:lnTo>
                    <a:pt x="601" y="168"/>
                  </a:lnTo>
                  <a:lnTo>
                    <a:pt x="584" y="142"/>
                  </a:lnTo>
                  <a:lnTo>
                    <a:pt x="566" y="116"/>
                  </a:lnTo>
                  <a:lnTo>
                    <a:pt x="543" y="93"/>
                  </a:lnTo>
                  <a:lnTo>
                    <a:pt x="543" y="93"/>
                  </a:lnTo>
                  <a:lnTo>
                    <a:pt x="519" y="72"/>
                  </a:lnTo>
                  <a:lnTo>
                    <a:pt x="494" y="52"/>
                  </a:lnTo>
                  <a:lnTo>
                    <a:pt x="469" y="36"/>
                  </a:lnTo>
                  <a:lnTo>
                    <a:pt x="441" y="22"/>
                  </a:lnTo>
                  <a:lnTo>
                    <a:pt x="413" y="13"/>
                  </a:lnTo>
                  <a:lnTo>
                    <a:pt x="382" y="6"/>
                  </a:lnTo>
                  <a:lnTo>
                    <a:pt x="351" y="1"/>
                  </a:lnTo>
                  <a:lnTo>
                    <a:pt x="319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Freeform 234"/>
            <p:cNvSpPr>
              <a:spLocks/>
            </p:cNvSpPr>
            <p:nvPr/>
          </p:nvSpPr>
          <p:spPr bwMode="auto">
            <a:xfrm>
              <a:off x="1674" y="2963"/>
              <a:ext cx="141" cy="141"/>
            </a:xfrm>
            <a:custGeom>
              <a:avLst/>
              <a:gdLst>
                <a:gd name="T0" fmla="*/ 212 w 424"/>
                <a:gd name="T1" fmla="*/ 0 h 424"/>
                <a:gd name="T2" fmla="*/ 170 w 424"/>
                <a:gd name="T3" fmla="*/ 3 h 424"/>
                <a:gd name="T4" fmla="*/ 130 w 424"/>
                <a:gd name="T5" fmla="*/ 15 h 424"/>
                <a:gd name="T6" fmla="*/ 94 w 424"/>
                <a:gd name="T7" fmla="*/ 35 h 424"/>
                <a:gd name="T8" fmla="*/ 62 w 424"/>
                <a:gd name="T9" fmla="*/ 62 h 424"/>
                <a:gd name="T10" fmla="*/ 46 w 424"/>
                <a:gd name="T11" fmla="*/ 77 h 424"/>
                <a:gd name="T12" fmla="*/ 24 w 424"/>
                <a:gd name="T13" fmla="*/ 112 h 424"/>
                <a:gd name="T14" fmla="*/ 8 w 424"/>
                <a:gd name="T15" fmla="*/ 149 h 424"/>
                <a:gd name="T16" fmla="*/ 0 w 424"/>
                <a:gd name="T17" fmla="*/ 189 h 424"/>
                <a:gd name="T18" fmla="*/ 0 w 424"/>
                <a:gd name="T19" fmla="*/ 212 h 424"/>
                <a:gd name="T20" fmla="*/ 3 w 424"/>
                <a:gd name="T21" fmla="*/ 254 h 424"/>
                <a:gd name="T22" fmla="*/ 15 w 424"/>
                <a:gd name="T23" fmla="*/ 293 h 424"/>
                <a:gd name="T24" fmla="*/ 33 w 424"/>
                <a:gd name="T25" fmla="*/ 328 h 424"/>
                <a:gd name="T26" fmla="*/ 62 w 424"/>
                <a:gd name="T27" fmla="*/ 362 h 424"/>
                <a:gd name="T28" fmla="*/ 77 w 424"/>
                <a:gd name="T29" fmla="*/ 376 h 424"/>
                <a:gd name="T30" fmla="*/ 112 w 424"/>
                <a:gd name="T31" fmla="*/ 400 h 424"/>
                <a:gd name="T32" fmla="*/ 149 w 424"/>
                <a:gd name="T33" fmla="*/ 415 h 424"/>
                <a:gd name="T34" fmla="*/ 189 w 424"/>
                <a:gd name="T35" fmla="*/ 422 h 424"/>
                <a:gd name="T36" fmla="*/ 212 w 424"/>
                <a:gd name="T37" fmla="*/ 424 h 424"/>
                <a:gd name="T38" fmla="*/ 254 w 424"/>
                <a:gd name="T39" fmla="*/ 420 h 424"/>
                <a:gd name="T40" fmla="*/ 293 w 424"/>
                <a:gd name="T41" fmla="*/ 408 h 424"/>
                <a:gd name="T42" fmla="*/ 328 w 424"/>
                <a:gd name="T43" fmla="*/ 389 h 424"/>
                <a:gd name="T44" fmla="*/ 362 w 424"/>
                <a:gd name="T45" fmla="*/ 362 h 424"/>
                <a:gd name="T46" fmla="*/ 376 w 424"/>
                <a:gd name="T47" fmla="*/ 345 h 424"/>
                <a:gd name="T48" fmla="*/ 400 w 424"/>
                <a:gd name="T49" fmla="*/ 312 h 424"/>
                <a:gd name="T50" fmla="*/ 416 w 424"/>
                <a:gd name="T51" fmla="*/ 274 h 424"/>
                <a:gd name="T52" fmla="*/ 423 w 424"/>
                <a:gd name="T53" fmla="*/ 233 h 424"/>
                <a:gd name="T54" fmla="*/ 424 w 424"/>
                <a:gd name="T55" fmla="*/ 212 h 424"/>
                <a:gd name="T56" fmla="*/ 420 w 424"/>
                <a:gd name="T57" fmla="*/ 170 h 424"/>
                <a:gd name="T58" fmla="*/ 409 w 424"/>
                <a:gd name="T59" fmla="*/ 131 h 424"/>
                <a:gd name="T60" fmla="*/ 389 w 424"/>
                <a:gd name="T61" fmla="*/ 94 h 424"/>
                <a:gd name="T62" fmla="*/ 362 w 424"/>
                <a:gd name="T63" fmla="*/ 62 h 424"/>
                <a:gd name="T64" fmla="*/ 345 w 424"/>
                <a:gd name="T65" fmla="*/ 48 h 424"/>
                <a:gd name="T66" fmla="*/ 312 w 424"/>
                <a:gd name="T67" fmla="*/ 24 h 424"/>
                <a:gd name="T68" fmla="*/ 274 w 424"/>
                <a:gd name="T69" fmla="*/ 8 h 424"/>
                <a:gd name="T70" fmla="*/ 233 w 424"/>
                <a:gd name="T71" fmla="*/ 0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424" h="424">
                  <a:moveTo>
                    <a:pt x="212" y="0"/>
                  </a:moveTo>
                  <a:lnTo>
                    <a:pt x="212" y="0"/>
                  </a:lnTo>
                  <a:lnTo>
                    <a:pt x="189" y="0"/>
                  </a:lnTo>
                  <a:lnTo>
                    <a:pt x="170" y="3"/>
                  </a:lnTo>
                  <a:lnTo>
                    <a:pt x="149" y="8"/>
                  </a:lnTo>
                  <a:lnTo>
                    <a:pt x="130" y="15"/>
                  </a:lnTo>
                  <a:lnTo>
                    <a:pt x="112" y="24"/>
                  </a:lnTo>
                  <a:lnTo>
                    <a:pt x="94" y="35"/>
                  </a:lnTo>
                  <a:lnTo>
                    <a:pt x="77" y="48"/>
                  </a:lnTo>
                  <a:lnTo>
                    <a:pt x="62" y="62"/>
                  </a:lnTo>
                  <a:lnTo>
                    <a:pt x="62" y="62"/>
                  </a:lnTo>
                  <a:lnTo>
                    <a:pt x="46" y="77"/>
                  </a:lnTo>
                  <a:lnTo>
                    <a:pt x="33" y="94"/>
                  </a:lnTo>
                  <a:lnTo>
                    <a:pt x="24" y="112"/>
                  </a:lnTo>
                  <a:lnTo>
                    <a:pt x="15" y="131"/>
                  </a:lnTo>
                  <a:lnTo>
                    <a:pt x="8" y="149"/>
                  </a:lnTo>
                  <a:lnTo>
                    <a:pt x="3" y="170"/>
                  </a:lnTo>
                  <a:lnTo>
                    <a:pt x="0" y="189"/>
                  </a:lnTo>
                  <a:lnTo>
                    <a:pt x="0" y="212"/>
                  </a:lnTo>
                  <a:lnTo>
                    <a:pt x="0" y="212"/>
                  </a:lnTo>
                  <a:lnTo>
                    <a:pt x="0" y="233"/>
                  </a:lnTo>
                  <a:lnTo>
                    <a:pt x="3" y="254"/>
                  </a:lnTo>
                  <a:lnTo>
                    <a:pt x="8" y="274"/>
                  </a:lnTo>
                  <a:lnTo>
                    <a:pt x="15" y="293"/>
                  </a:lnTo>
                  <a:lnTo>
                    <a:pt x="24" y="312"/>
                  </a:lnTo>
                  <a:lnTo>
                    <a:pt x="33" y="328"/>
                  </a:lnTo>
                  <a:lnTo>
                    <a:pt x="46" y="345"/>
                  </a:lnTo>
                  <a:lnTo>
                    <a:pt x="62" y="362"/>
                  </a:lnTo>
                  <a:lnTo>
                    <a:pt x="62" y="362"/>
                  </a:lnTo>
                  <a:lnTo>
                    <a:pt x="77" y="376"/>
                  </a:lnTo>
                  <a:lnTo>
                    <a:pt x="94" y="389"/>
                  </a:lnTo>
                  <a:lnTo>
                    <a:pt x="112" y="400"/>
                  </a:lnTo>
                  <a:lnTo>
                    <a:pt x="130" y="408"/>
                  </a:lnTo>
                  <a:lnTo>
                    <a:pt x="149" y="415"/>
                  </a:lnTo>
                  <a:lnTo>
                    <a:pt x="170" y="420"/>
                  </a:lnTo>
                  <a:lnTo>
                    <a:pt x="189" y="422"/>
                  </a:lnTo>
                  <a:lnTo>
                    <a:pt x="212" y="424"/>
                  </a:lnTo>
                  <a:lnTo>
                    <a:pt x="212" y="424"/>
                  </a:lnTo>
                  <a:lnTo>
                    <a:pt x="233" y="422"/>
                  </a:lnTo>
                  <a:lnTo>
                    <a:pt x="254" y="420"/>
                  </a:lnTo>
                  <a:lnTo>
                    <a:pt x="274" y="415"/>
                  </a:lnTo>
                  <a:lnTo>
                    <a:pt x="293" y="408"/>
                  </a:lnTo>
                  <a:lnTo>
                    <a:pt x="312" y="400"/>
                  </a:lnTo>
                  <a:lnTo>
                    <a:pt x="328" y="389"/>
                  </a:lnTo>
                  <a:lnTo>
                    <a:pt x="345" y="376"/>
                  </a:lnTo>
                  <a:lnTo>
                    <a:pt x="362" y="362"/>
                  </a:lnTo>
                  <a:lnTo>
                    <a:pt x="362" y="362"/>
                  </a:lnTo>
                  <a:lnTo>
                    <a:pt x="376" y="345"/>
                  </a:lnTo>
                  <a:lnTo>
                    <a:pt x="389" y="328"/>
                  </a:lnTo>
                  <a:lnTo>
                    <a:pt x="400" y="312"/>
                  </a:lnTo>
                  <a:lnTo>
                    <a:pt x="409" y="293"/>
                  </a:lnTo>
                  <a:lnTo>
                    <a:pt x="416" y="274"/>
                  </a:lnTo>
                  <a:lnTo>
                    <a:pt x="420" y="254"/>
                  </a:lnTo>
                  <a:lnTo>
                    <a:pt x="423" y="233"/>
                  </a:lnTo>
                  <a:lnTo>
                    <a:pt x="424" y="212"/>
                  </a:lnTo>
                  <a:lnTo>
                    <a:pt x="424" y="212"/>
                  </a:lnTo>
                  <a:lnTo>
                    <a:pt x="423" y="189"/>
                  </a:lnTo>
                  <a:lnTo>
                    <a:pt x="420" y="170"/>
                  </a:lnTo>
                  <a:lnTo>
                    <a:pt x="416" y="149"/>
                  </a:lnTo>
                  <a:lnTo>
                    <a:pt x="409" y="131"/>
                  </a:lnTo>
                  <a:lnTo>
                    <a:pt x="400" y="112"/>
                  </a:lnTo>
                  <a:lnTo>
                    <a:pt x="389" y="94"/>
                  </a:lnTo>
                  <a:lnTo>
                    <a:pt x="376" y="77"/>
                  </a:lnTo>
                  <a:lnTo>
                    <a:pt x="362" y="62"/>
                  </a:lnTo>
                  <a:lnTo>
                    <a:pt x="362" y="62"/>
                  </a:lnTo>
                  <a:lnTo>
                    <a:pt x="345" y="48"/>
                  </a:lnTo>
                  <a:lnTo>
                    <a:pt x="328" y="35"/>
                  </a:lnTo>
                  <a:lnTo>
                    <a:pt x="312" y="24"/>
                  </a:lnTo>
                  <a:lnTo>
                    <a:pt x="293" y="15"/>
                  </a:lnTo>
                  <a:lnTo>
                    <a:pt x="274" y="8"/>
                  </a:lnTo>
                  <a:lnTo>
                    <a:pt x="254" y="3"/>
                  </a:lnTo>
                  <a:lnTo>
                    <a:pt x="233" y="0"/>
                  </a:lnTo>
                  <a:lnTo>
                    <a:pt x="212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6" name="Freeform 235"/>
            <p:cNvSpPr>
              <a:spLocks/>
            </p:cNvSpPr>
            <p:nvPr/>
          </p:nvSpPr>
          <p:spPr bwMode="auto">
            <a:xfrm>
              <a:off x="1709" y="3228"/>
              <a:ext cx="389" cy="230"/>
            </a:xfrm>
            <a:custGeom>
              <a:avLst/>
              <a:gdLst>
                <a:gd name="T0" fmla="*/ 1162 w 1169"/>
                <a:gd name="T1" fmla="*/ 345 h 689"/>
                <a:gd name="T2" fmla="*/ 1144 w 1169"/>
                <a:gd name="T3" fmla="*/ 251 h 689"/>
                <a:gd name="T4" fmla="*/ 1125 w 1169"/>
                <a:gd name="T5" fmla="*/ 188 h 689"/>
                <a:gd name="T6" fmla="*/ 1096 w 1169"/>
                <a:gd name="T7" fmla="*/ 128 h 689"/>
                <a:gd name="T8" fmla="*/ 1072 w 1169"/>
                <a:gd name="T9" fmla="*/ 91 h 689"/>
                <a:gd name="T10" fmla="*/ 1045 w 1169"/>
                <a:gd name="T11" fmla="*/ 60 h 689"/>
                <a:gd name="T12" fmla="*/ 995 w 1169"/>
                <a:gd name="T13" fmla="*/ 25 h 689"/>
                <a:gd name="T14" fmla="*/ 953 w 1169"/>
                <a:gd name="T15" fmla="*/ 8 h 689"/>
                <a:gd name="T16" fmla="*/ 881 w 1169"/>
                <a:gd name="T17" fmla="*/ 0 h 689"/>
                <a:gd name="T18" fmla="*/ 868 w 1169"/>
                <a:gd name="T19" fmla="*/ 4 h 689"/>
                <a:gd name="T20" fmla="*/ 785 w 1169"/>
                <a:gd name="T21" fmla="*/ 57 h 689"/>
                <a:gd name="T22" fmla="*/ 746 w 1169"/>
                <a:gd name="T23" fmla="*/ 78 h 689"/>
                <a:gd name="T24" fmla="*/ 697 w 1169"/>
                <a:gd name="T25" fmla="*/ 97 h 689"/>
                <a:gd name="T26" fmla="*/ 613 w 1169"/>
                <a:gd name="T27" fmla="*/ 114 h 689"/>
                <a:gd name="T28" fmla="*/ 556 w 1169"/>
                <a:gd name="T29" fmla="*/ 114 h 689"/>
                <a:gd name="T30" fmla="*/ 472 w 1169"/>
                <a:gd name="T31" fmla="*/ 97 h 689"/>
                <a:gd name="T32" fmla="*/ 423 w 1169"/>
                <a:gd name="T33" fmla="*/ 78 h 689"/>
                <a:gd name="T34" fmla="*/ 384 w 1169"/>
                <a:gd name="T35" fmla="*/ 57 h 689"/>
                <a:gd name="T36" fmla="*/ 301 w 1169"/>
                <a:gd name="T37" fmla="*/ 4 h 689"/>
                <a:gd name="T38" fmla="*/ 288 w 1169"/>
                <a:gd name="T39" fmla="*/ 0 h 689"/>
                <a:gd name="T40" fmla="*/ 216 w 1169"/>
                <a:gd name="T41" fmla="*/ 8 h 689"/>
                <a:gd name="T42" fmla="*/ 174 w 1169"/>
                <a:gd name="T43" fmla="*/ 25 h 689"/>
                <a:gd name="T44" fmla="*/ 124 w 1169"/>
                <a:gd name="T45" fmla="*/ 60 h 689"/>
                <a:gd name="T46" fmla="*/ 97 w 1169"/>
                <a:gd name="T47" fmla="*/ 91 h 689"/>
                <a:gd name="T48" fmla="*/ 73 w 1169"/>
                <a:gd name="T49" fmla="*/ 128 h 689"/>
                <a:gd name="T50" fmla="*/ 44 w 1169"/>
                <a:gd name="T51" fmla="*/ 188 h 689"/>
                <a:gd name="T52" fmla="*/ 25 w 1169"/>
                <a:gd name="T53" fmla="*/ 251 h 689"/>
                <a:gd name="T54" fmla="*/ 7 w 1169"/>
                <a:gd name="T55" fmla="*/ 345 h 689"/>
                <a:gd name="T56" fmla="*/ 2 w 1169"/>
                <a:gd name="T57" fmla="*/ 431 h 689"/>
                <a:gd name="T58" fmla="*/ 2 w 1169"/>
                <a:gd name="T59" fmla="*/ 498 h 689"/>
                <a:gd name="T60" fmla="*/ 16 w 1169"/>
                <a:gd name="T61" fmla="*/ 563 h 689"/>
                <a:gd name="T62" fmla="*/ 46 w 1169"/>
                <a:gd name="T63" fmla="*/ 616 h 689"/>
                <a:gd name="T64" fmla="*/ 77 w 1169"/>
                <a:gd name="T65" fmla="*/ 645 h 689"/>
                <a:gd name="T66" fmla="*/ 131 w 1169"/>
                <a:gd name="T67" fmla="*/ 675 h 689"/>
                <a:gd name="T68" fmla="*/ 197 w 1169"/>
                <a:gd name="T69" fmla="*/ 688 h 689"/>
                <a:gd name="T70" fmla="*/ 947 w 1169"/>
                <a:gd name="T71" fmla="*/ 689 h 689"/>
                <a:gd name="T72" fmla="*/ 1017 w 1169"/>
                <a:gd name="T73" fmla="*/ 681 h 689"/>
                <a:gd name="T74" fmla="*/ 1075 w 1169"/>
                <a:gd name="T75" fmla="*/ 657 h 689"/>
                <a:gd name="T76" fmla="*/ 1108 w 1169"/>
                <a:gd name="T77" fmla="*/ 631 h 689"/>
                <a:gd name="T78" fmla="*/ 1145 w 1169"/>
                <a:gd name="T79" fmla="*/ 582 h 689"/>
                <a:gd name="T80" fmla="*/ 1165 w 1169"/>
                <a:gd name="T81" fmla="*/ 522 h 689"/>
                <a:gd name="T82" fmla="*/ 1169 w 1169"/>
                <a:gd name="T83" fmla="*/ 474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169" h="689">
                  <a:moveTo>
                    <a:pt x="1166" y="389"/>
                  </a:moveTo>
                  <a:lnTo>
                    <a:pt x="1166" y="389"/>
                  </a:lnTo>
                  <a:lnTo>
                    <a:pt x="1162" y="345"/>
                  </a:lnTo>
                  <a:lnTo>
                    <a:pt x="1153" y="299"/>
                  </a:lnTo>
                  <a:lnTo>
                    <a:pt x="1153" y="299"/>
                  </a:lnTo>
                  <a:lnTo>
                    <a:pt x="1144" y="251"/>
                  </a:lnTo>
                  <a:lnTo>
                    <a:pt x="1132" y="208"/>
                  </a:lnTo>
                  <a:lnTo>
                    <a:pt x="1132" y="208"/>
                  </a:lnTo>
                  <a:lnTo>
                    <a:pt x="1125" y="188"/>
                  </a:lnTo>
                  <a:lnTo>
                    <a:pt x="1117" y="167"/>
                  </a:lnTo>
                  <a:lnTo>
                    <a:pt x="1107" y="147"/>
                  </a:lnTo>
                  <a:lnTo>
                    <a:pt x="1096" y="128"/>
                  </a:lnTo>
                  <a:lnTo>
                    <a:pt x="1096" y="128"/>
                  </a:lnTo>
                  <a:lnTo>
                    <a:pt x="1085" y="108"/>
                  </a:lnTo>
                  <a:lnTo>
                    <a:pt x="1072" y="91"/>
                  </a:lnTo>
                  <a:lnTo>
                    <a:pt x="1059" y="74"/>
                  </a:lnTo>
                  <a:lnTo>
                    <a:pt x="1045" y="60"/>
                  </a:lnTo>
                  <a:lnTo>
                    <a:pt x="1045" y="60"/>
                  </a:lnTo>
                  <a:lnTo>
                    <a:pt x="1030" y="48"/>
                  </a:lnTo>
                  <a:lnTo>
                    <a:pt x="1013" y="35"/>
                  </a:lnTo>
                  <a:lnTo>
                    <a:pt x="995" y="25"/>
                  </a:lnTo>
                  <a:lnTo>
                    <a:pt x="974" y="15"/>
                  </a:lnTo>
                  <a:lnTo>
                    <a:pt x="974" y="15"/>
                  </a:lnTo>
                  <a:lnTo>
                    <a:pt x="953" y="8"/>
                  </a:lnTo>
                  <a:lnTo>
                    <a:pt x="930" y="4"/>
                  </a:lnTo>
                  <a:lnTo>
                    <a:pt x="906" y="0"/>
                  </a:lnTo>
                  <a:lnTo>
                    <a:pt x="881" y="0"/>
                  </a:lnTo>
                  <a:lnTo>
                    <a:pt x="881" y="0"/>
                  </a:lnTo>
                  <a:lnTo>
                    <a:pt x="877" y="0"/>
                  </a:lnTo>
                  <a:lnTo>
                    <a:pt x="868" y="4"/>
                  </a:lnTo>
                  <a:lnTo>
                    <a:pt x="846" y="17"/>
                  </a:lnTo>
                  <a:lnTo>
                    <a:pt x="846" y="17"/>
                  </a:lnTo>
                  <a:lnTo>
                    <a:pt x="785" y="57"/>
                  </a:lnTo>
                  <a:lnTo>
                    <a:pt x="785" y="57"/>
                  </a:lnTo>
                  <a:lnTo>
                    <a:pt x="767" y="67"/>
                  </a:lnTo>
                  <a:lnTo>
                    <a:pt x="746" y="78"/>
                  </a:lnTo>
                  <a:lnTo>
                    <a:pt x="722" y="87"/>
                  </a:lnTo>
                  <a:lnTo>
                    <a:pt x="697" y="97"/>
                  </a:lnTo>
                  <a:lnTo>
                    <a:pt x="697" y="97"/>
                  </a:lnTo>
                  <a:lnTo>
                    <a:pt x="669" y="105"/>
                  </a:lnTo>
                  <a:lnTo>
                    <a:pt x="641" y="111"/>
                  </a:lnTo>
                  <a:lnTo>
                    <a:pt x="613" y="114"/>
                  </a:lnTo>
                  <a:lnTo>
                    <a:pt x="585" y="115"/>
                  </a:lnTo>
                  <a:lnTo>
                    <a:pt x="585" y="115"/>
                  </a:lnTo>
                  <a:lnTo>
                    <a:pt x="556" y="114"/>
                  </a:lnTo>
                  <a:lnTo>
                    <a:pt x="528" y="111"/>
                  </a:lnTo>
                  <a:lnTo>
                    <a:pt x="500" y="105"/>
                  </a:lnTo>
                  <a:lnTo>
                    <a:pt x="472" y="97"/>
                  </a:lnTo>
                  <a:lnTo>
                    <a:pt x="472" y="97"/>
                  </a:lnTo>
                  <a:lnTo>
                    <a:pt x="445" y="87"/>
                  </a:lnTo>
                  <a:lnTo>
                    <a:pt x="423" y="78"/>
                  </a:lnTo>
                  <a:lnTo>
                    <a:pt x="402" y="67"/>
                  </a:lnTo>
                  <a:lnTo>
                    <a:pt x="384" y="57"/>
                  </a:lnTo>
                  <a:lnTo>
                    <a:pt x="384" y="57"/>
                  </a:lnTo>
                  <a:lnTo>
                    <a:pt x="323" y="17"/>
                  </a:lnTo>
                  <a:lnTo>
                    <a:pt x="323" y="17"/>
                  </a:lnTo>
                  <a:lnTo>
                    <a:pt x="301" y="4"/>
                  </a:lnTo>
                  <a:lnTo>
                    <a:pt x="292" y="0"/>
                  </a:lnTo>
                  <a:lnTo>
                    <a:pt x="288" y="0"/>
                  </a:lnTo>
                  <a:lnTo>
                    <a:pt x="288" y="0"/>
                  </a:lnTo>
                  <a:lnTo>
                    <a:pt x="263" y="0"/>
                  </a:lnTo>
                  <a:lnTo>
                    <a:pt x="239" y="4"/>
                  </a:lnTo>
                  <a:lnTo>
                    <a:pt x="216" y="8"/>
                  </a:lnTo>
                  <a:lnTo>
                    <a:pt x="195" y="15"/>
                  </a:lnTo>
                  <a:lnTo>
                    <a:pt x="195" y="15"/>
                  </a:lnTo>
                  <a:lnTo>
                    <a:pt x="174" y="25"/>
                  </a:lnTo>
                  <a:lnTo>
                    <a:pt x="156" y="35"/>
                  </a:lnTo>
                  <a:lnTo>
                    <a:pt x="139" y="48"/>
                  </a:lnTo>
                  <a:lnTo>
                    <a:pt x="124" y="60"/>
                  </a:lnTo>
                  <a:lnTo>
                    <a:pt x="124" y="60"/>
                  </a:lnTo>
                  <a:lnTo>
                    <a:pt x="110" y="74"/>
                  </a:lnTo>
                  <a:lnTo>
                    <a:pt x="97" y="91"/>
                  </a:lnTo>
                  <a:lnTo>
                    <a:pt x="84" y="108"/>
                  </a:lnTo>
                  <a:lnTo>
                    <a:pt x="73" y="128"/>
                  </a:lnTo>
                  <a:lnTo>
                    <a:pt x="73" y="128"/>
                  </a:lnTo>
                  <a:lnTo>
                    <a:pt x="62" y="147"/>
                  </a:lnTo>
                  <a:lnTo>
                    <a:pt x="52" y="167"/>
                  </a:lnTo>
                  <a:lnTo>
                    <a:pt x="44" y="188"/>
                  </a:lnTo>
                  <a:lnTo>
                    <a:pt x="37" y="208"/>
                  </a:lnTo>
                  <a:lnTo>
                    <a:pt x="37" y="208"/>
                  </a:lnTo>
                  <a:lnTo>
                    <a:pt x="25" y="251"/>
                  </a:lnTo>
                  <a:lnTo>
                    <a:pt x="16" y="299"/>
                  </a:lnTo>
                  <a:lnTo>
                    <a:pt x="16" y="299"/>
                  </a:lnTo>
                  <a:lnTo>
                    <a:pt x="7" y="345"/>
                  </a:lnTo>
                  <a:lnTo>
                    <a:pt x="3" y="389"/>
                  </a:lnTo>
                  <a:lnTo>
                    <a:pt x="3" y="389"/>
                  </a:lnTo>
                  <a:lnTo>
                    <a:pt x="2" y="431"/>
                  </a:lnTo>
                  <a:lnTo>
                    <a:pt x="0" y="474"/>
                  </a:lnTo>
                  <a:lnTo>
                    <a:pt x="0" y="474"/>
                  </a:lnTo>
                  <a:lnTo>
                    <a:pt x="2" y="498"/>
                  </a:lnTo>
                  <a:lnTo>
                    <a:pt x="4" y="522"/>
                  </a:lnTo>
                  <a:lnTo>
                    <a:pt x="9" y="543"/>
                  </a:lnTo>
                  <a:lnTo>
                    <a:pt x="16" y="563"/>
                  </a:lnTo>
                  <a:lnTo>
                    <a:pt x="24" y="582"/>
                  </a:lnTo>
                  <a:lnTo>
                    <a:pt x="34" y="601"/>
                  </a:lnTo>
                  <a:lnTo>
                    <a:pt x="46" y="616"/>
                  </a:lnTo>
                  <a:lnTo>
                    <a:pt x="61" y="631"/>
                  </a:lnTo>
                  <a:lnTo>
                    <a:pt x="61" y="631"/>
                  </a:lnTo>
                  <a:lnTo>
                    <a:pt x="77" y="645"/>
                  </a:lnTo>
                  <a:lnTo>
                    <a:pt x="94" y="657"/>
                  </a:lnTo>
                  <a:lnTo>
                    <a:pt x="113" y="667"/>
                  </a:lnTo>
                  <a:lnTo>
                    <a:pt x="131" y="675"/>
                  </a:lnTo>
                  <a:lnTo>
                    <a:pt x="152" y="681"/>
                  </a:lnTo>
                  <a:lnTo>
                    <a:pt x="174" y="685"/>
                  </a:lnTo>
                  <a:lnTo>
                    <a:pt x="197" y="688"/>
                  </a:lnTo>
                  <a:lnTo>
                    <a:pt x="222" y="689"/>
                  </a:lnTo>
                  <a:lnTo>
                    <a:pt x="947" y="689"/>
                  </a:lnTo>
                  <a:lnTo>
                    <a:pt x="947" y="689"/>
                  </a:lnTo>
                  <a:lnTo>
                    <a:pt x="971" y="688"/>
                  </a:lnTo>
                  <a:lnTo>
                    <a:pt x="995" y="685"/>
                  </a:lnTo>
                  <a:lnTo>
                    <a:pt x="1017" y="681"/>
                  </a:lnTo>
                  <a:lnTo>
                    <a:pt x="1037" y="675"/>
                  </a:lnTo>
                  <a:lnTo>
                    <a:pt x="1057" y="667"/>
                  </a:lnTo>
                  <a:lnTo>
                    <a:pt x="1075" y="657"/>
                  </a:lnTo>
                  <a:lnTo>
                    <a:pt x="1092" y="645"/>
                  </a:lnTo>
                  <a:lnTo>
                    <a:pt x="1108" y="631"/>
                  </a:lnTo>
                  <a:lnTo>
                    <a:pt x="1108" y="631"/>
                  </a:lnTo>
                  <a:lnTo>
                    <a:pt x="1123" y="616"/>
                  </a:lnTo>
                  <a:lnTo>
                    <a:pt x="1134" y="601"/>
                  </a:lnTo>
                  <a:lnTo>
                    <a:pt x="1145" y="582"/>
                  </a:lnTo>
                  <a:lnTo>
                    <a:pt x="1153" y="563"/>
                  </a:lnTo>
                  <a:lnTo>
                    <a:pt x="1160" y="543"/>
                  </a:lnTo>
                  <a:lnTo>
                    <a:pt x="1165" y="522"/>
                  </a:lnTo>
                  <a:lnTo>
                    <a:pt x="1167" y="498"/>
                  </a:lnTo>
                  <a:lnTo>
                    <a:pt x="1169" y="474"/>
                  </a:lnTo>
                  <a:lnTo>
                    <a:pt x="1169" y="474"/>
                  </a:lnTo>
                  <a:lnTo>
                    <a:pt x="1167" y="431"/>
                  </a:lnTo>
                  <a:lnTo>
                    <a:pt x="1166" y="38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7" name="Freeform 236"/>
            <p:cNvSpPr>
              <a:spLocks/>
            </p:cNvSpPr>
            <p:nvPr/>
          </p:nvSpPr>
          <p:spPr bwMode="auto">
            <a:xfrm>
              <a:off x="1638" y="3104"/>
              <a:ext cx="164" cy="142"/>
            </a:xfrm>
            <a:custGeom>
              <a:avLst/>
              <a:gdLst>
                <a:gd name="T0" fmla="*/ 424 w 492"/>
                <a:gd name="T1" fmla="*/ 107 h 424"/>
                <a:gd name="T2" fmla="*/ 428 w 492"/>
                <a:gd name="T3" fmla="*/ 52 h 424"/>
                <a:gd name="T4" fmla="*/ 402 w 492"/>
                <a:gd name="T5" fmla="*/ 60 h 424"/>
                <a:gd name="T6" fmla="*/ 347 w 492"/>
                <a:gd name="T7" fmla="*/ 69 h 424"/>
                <a:gd name="T8" fmla="*/ 319 w 492"/>
                <a:gd name="T9" fmla="*/ 70 h 424"/>
                <a:gd name="T10" fmla="*/ 270 w 492"/>
                <a:gd name="T11" fmla="*/ 66 h 424"/>
                <a:gd name="T12" fmla="*/ 221 w 492"/>
                <a:gd name="T13" fmla="*/ 53 h 424"/>
                <a:gd name="T14" fmla="*/ 174 w 492"/>
                <a:gd name="T15" fmla="*/ 35 h 424"/>
                <a:gd name="T16" fmla="*/ 139 w 492"/>
                <a:gd name="T17" fmla="*/ 17 h 424"/>
                <a:gd name="T18" fmla="*/ 114 w 492"/>
                <a:gd name="T19" fmla="*/ 4 h 424"/>
                <a:gd name="T20" fmla="*/ 103 w 492"/>
                <a:gd name="T21" fmla="*/ 0 h 424"/>
                <a:gd name="T22" fmla="*/ 90 w 492"/>
                <a:gd name="T23" fmla="*/ 1 h 424"/>
                <a:gd name="T24" fmla="*/ 67 w 492"/>
                <a:gd name="T25" fmla="*/ 10 h 424"/>
                <a:gd name="T26" fmla="*/ 49 w 492"/>
                <a:gd name="T27" fmla="*/ 28 h 424"/>
                <a:gd name="T28" fmla="*/ 32 w 492"/>
                <a:gd name="T29" fmla="*/ 56 h 424"/>
                <a:gd name="T30" fmla="*/ 20 w 492"/>
                <a:gd name="T31" fmla="*/ 93 h 424"/>
                <a:gd name="T32" fmla="*/ 10 w 492"/>
                <a:gd name="T33" fmla="*/ 139 h 424"/>
                <a:gd name="T34" fmla="*/ 4 w 492"/>
                <a:gd name="T35" fmla="*/ 194 h 424"/>
                <a:gd name="T36" fmla="*/ 0 w 492"/>
                <a:gd name="T37" fmla="*/ 257 h 424"/>
                <a:gd name="T38" fmla="*/ 0 w 492"/>
                <a:gd name="T39" fmla="*/ 293 h 424"/>
                <a:gd name="T40" fmla="*/ 3 w 492"/>
                <a:gd name="T41" fmla="*/ 323 h 424"/>
                <a:gd name="T42" fmla="*/ 11 w 492"/>
                <a:gd name="T43" fmla="*/ 349 h 424"/>
                <a:gd name="T44" fmla="*/ 27 w 492"/>
                <a:gd name="T45" fmla="*/ 372 h 424"/>
                <a:gd name="T46" fmla="*/ 46 w 492"/>
                <a:gd name="T47" fmla="*/ 391 h 424"/>
                <a:gd name="T48" fmla="*/ 59 w 492"/>
                <a:gd name="T49" fmla="*/ 399 h 424"/>
                <a:gd name="T50" fmla="*/ 84 w 492"/>
                <a:gd name="T51" fmla="*/ 411 h 424"/>
                <a:gd name="T52" fmla="*/ 112 w 492"/>
                <a:gd name="T53" fmla="*/ 420 h 424"/>
                <a:gd name="T54" fmla="*/ 145 w 492"/>
                <a:gd name="T55" fmla="*/ 424 h 424"/>
                <a:gd name="T56" fmla="*/ 273 w 492"/>
                <a:gd name="T57" fmla="*/ 424 h 424"/>
                <a:gd name="T58" fmla="*/ 294 w 492"/>
                <a:gd name="T59" fmla="*/ 400 h 424"/>
                <a:gd name="T60" fmla="*/ 330 w 492"/>
                <a:gd name="T61" fmla="*/ 370 h 424"/>
                <a:gd name="T62" fmla="*/ 357 w 492"/>
                <a:gd name="T63" fmla="*/ 354 h 424"/>
                <a:gd name="T64" fmla="*/ 384 w 492"/>
                <a:gd name="T65" fmla="*/ 341 h 424"/>
                <a:gd name="T66" fmla="*/ 428 w 492"/>
                <a:gd name="T67" fmla="*/ 327 h 424"/>
                <a:gd name="T68" fmla="*/ 492 w 492"/>
                <a:gd name="T69" fmla="*/ 319 h 424"/>
                <a:gd name="T70" fmla="*/ 476 w 492"/>
                <a:gd name="T71" fmla="*/ 293 h 424"/>
                <a:gd name="T72" fmla="*/ 451 w 492"/>
                <a:gd name="T73" fmla="*/ 243 h 424"/>
                <a:gd name="T74" fmla="*/ 434 w 492"/>
                <a:gd name="T75" fmla="*/ 189 h 424"/>
                <a:gd name="T76" fmla="*/ 426 w 492"/>
                <a:gd name="T77" fmla="*/ 135 h 4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492" h="424">
                  <a:moveTo>
                    <a:pt x="424" y="107"/>
                  </a:moveTo>
                  <a:lnTo>
                    <a:pt x="424" y="107"/>
                  </a:lnTo>
                  <a:lnTo>
                    <a:pt x="426" y="80"/>
                  </a:lnTo>
                  <a:lnTo>
                    <a:pt x="428" y="52"/>
                  </a:lnTo>
                  <a:lnTo>
                    <a:pt x="428" y="52"/>
                  </a:lnTo>
                  <a:lnTo>
                    <a:pt x="402" y="60"/>
                  </a:lnTo>
                  <a:lnTo>
                    <a:pt x="374" y="66"/>
                  </a:lnTo>
                  <a:lnTo>
                    <a:pt x="347" y="69"/>
                  </a:lnTo>
                  <a:lnTo>
                    <a:pt x="319" y="70"/>
                  </a:lnTo>
                  <a:lnTo>
                    <a:pt x="319" y="70"/>
                  </a:lnTo>
                  <a:lnTo>
                    <a:pt x="294" y="69"/>
                  </a:lnTo>
                  <a:lnTo>
                    <a:pt x="270" y="66"/>
                  </a:lnTo>
                  <a:lnTo>
                    <a:pt x="244" y="60"/>
                  </a:lnTo>
                  <a:lnTo>
                    <a:pt x="221" y="53"/>
                  </a:lnTo>
                  <a:lnTo>
                    <a:pt x="221" y="53"/>
                  </a:lnTo>
                  <a:lnTo>
                    <a:pt x="174" y="35"/>
                  </a:lnTo>
                  <a:lnTo>
                    <a:pt x="156" y="27"/>
                  </a:lnTo>
                  <a:lnTo>
                    <a:pt x="139" y="17"/>
                  </a:lnTo>
                  <a:lnTo>
                    <a:pt x="139" y="17"/>
                  </a:lnTo>
                  <a:lnTo>
                    <a:pt x="114" y="4"/>
                  </a:lnTo>
                  <a:lnTo>
                    <a:pt x="107" y="1"/>
                  </a:lnTo>
                  <a:lnTo>
                    <a:pt x="103" y="0"/>
                  </a:lnTo>
                  <a:lnTo>
                    <a:pt x="103" y="0"/>
                  </a:lnTo>
                  <a:lnTo>
                    <a:pt x="90" y="1"/>
                  </a:lnTo>
                  <a:lnTo>
                    <a:pt x="79" y="4"/>
                  </a:lnTo>
                  <a:lnTo>
                    <a:pt x="67" y="10"/>
                  </a:lnTo>
                  <a:lnTo>
                    <a:pt x="58" y="18"/>
                  </a:lnTo>
                  <a:lnTo>
                    <a:pt x="49" y="28"/>
                  </a:lnTo>
                  <a:lnTo>
                    <a:pt x="41" y="41"/>
                  </a:lnTo>
                  <a:lnTo>
                    <a:pt x="32" y="56"/>
                  </a:lnTo>
                  <a:lnTo>
                    <a:pt x="25" y="73"/>
                  </a:lnTo>
                  <a:lnTo>
                    <a:pt x="20" y="93"/>
                  </a:lnTo>
                  <a:lnTo>
                    <a:pt x="14" y="114"/>
                  </a:lnTo>
                  <a:lnTo>
                    <a:pt x="10" y="139"/>
                  </a:lnTo>
                  <a:lnTo>
                    <a:pt x="7" y="164"/>
                  </a:lnTo>
                  <a:lnTo>
                    <a:pt x="4" y="194"/>
                  </a:lnTo>
                  <a:lnTo>
                    <a:pt x="1" y="224"/>
                  </a:lnTo>
                  <a:lnTo>
                    <a:pt x="0" y="257"/>
                  </a:lnTo>
                  <a:lnTo>
                    <a:pt x="0" y="293"/>
                  </a:lnTo>
                  <a:lnTo>
                    <a:pt x="0" y="293"/>
                  </a:lnTo>
                  <a:lnTo>
                    <a:pt x="1" y="309"/>
                  </a:lnTo>
                  <a:lnTo>
                    <a:pt x="3" y="323"/>
                  </a:lnTo>
                  <a:lnTo>
                    <a:pt x="7" y="337"/>
                  </a:lnTo>
                  <a:lnTo>
                    <a:pt x="11" y="349"/>
                  </a:lnTo>
                  <a:lnTo>
                    <a:pt x="18" y="361"/>
                  </a:lnTo>
                  <a:lnTo>
                    <a:pt x="27" y="372"/>
                  </a:lnTo>
                  <a:lnTo>
                    <a:pt x="35" y="382"/>
                  </a:lnTo>
                  <a:lnTo>
                    <a:pt x="46" y="391"/>
                  </a:lnTo>
                  <a:lnTo>
                    <a:pt x="46" y="391"/>
                  </a:lnTo>
                  <a:lnTo>
                    <a:pt x="59" y="399"/>
                  </a:lnTo>
                  <a:lnTo>
                    <a:pt x="72" y="406"/>
                  </a:lnTo>
                  <a:lnTo>
                    <a:pt x="84" y="411"/>
                  </a:lnTo>
                  <a:lnTo>
                    <a:pt x="98" y="415"/>
                  </a:lnTo>
                  <a:lnTo>
                    <a:pt x="112" y="420"/>
                  </a:lnTo>
                  <a:lnTo>
                    <a:pt x="128" y="422"/>
                  </a:lnTo>
                  <a:lnTo>
                    <a:pt x="145" y="424"/>
                  </a:lnTo>
                  <a:lnTo>
                    <a:pt x="162" y="424"/>
                  </a:lnTo>
                  <a:lnTo>
                    <a:pt x="273" y="424"/>
                  </a:lnTo>
                  <a:lnTo>
                    <a:pt x="273" y="424"/>
                  </a:lnTo>
                  <a:lnTo>
                    <a:pt x="294" y="400"/>
                  </a:lnTo>
                  <a:lnTo>
                    <a:pt x="317" y="379"/>
                  </a:lnTo>
                  <a:lnTo>
                    <a:pt x="330" y="370"/>
                  </a:lnTo>
                  <a:lnTo>
                    <a:pt x="343" y="362"/>
                  </a:lnTo>
                  <a:lnTo>
                    <a:pt x="357" y="354"/>
                  </a:lnTo>
                  <a:lnTo>
                    <a:pt x="369" y="347"/>
                  </a:lnTo>
                  <a:lnTo>
                    <a:pt x="384" y="341"/>
                  </a:lnTo>
                  <a:lnTo>
                    <a:pt x="398" y="335"/>
                  </a:lnTo>
                  <a:lnTo>
                    <a:pt x="428" y="327"/>
                  </a:lnTo>
                  <a:lnTo>
                    <a:pt x="459" y="321"/>
                  </a:lnTo>
                  <a:lnTo>
                    <a:pt x="492" y="319"/>
                  </a:lnTo>
                  <a:lnTo>
                    <a:pt x="492" y="319"/>
                  </a:lnTo>
                  <a:lnTo>
                    <a:pt x="476" y="293"/>
                  </a:lnTo>
                  <a:lnTo>
                    <a:pt x="462" y="268"/>
                  </a:lnTo>
                  <a:lnTo>
                    <a:pt x="451" y="243"/>
                  </a:lnTo>
                  <a:lnTo>
                    <a:pt x="441" y="216"/>
                  </a:lnTo>
                  <a:lnTo>
                    <a:pt x="434" y="189"/>
                  </a:lnTo>
                  <a:lnTo>
                    <a:pt x="428" y="163"/>
                  </a:lnTo>
                  <a:lnTo>
                    <a:pt x="426" y="135"/>
                  </a:lnTo>
                  <a:lnTo>
                    <a:pt x="424" y="10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8" name="Group 264"/>
          <p:cNvGrpSpPr>
            <a:grpSpLocks noChangeAspect="1"/>
          </p:cNvGrpSpPr>
          <p:nvPr/>
        </p:nvGrpSpPr>
        <p:grpSpPr bwMode="auto">
          <a:xfrm>
            <a:off x="3647728" y="3133849"/>
            <a:ext cx="439447" cy="511175"/>
            <a:chOff x="5511" y="2905"/>
            <a:chExt cx="484" cy="563"/>
          </a:xfrm>
          <a:solidFill>
            <a:srgbClr val="0066CC"/>
          </a:solidFill>
        </p:grpSpPr>
        <p:sp>
          <p:nvSpPr>
            <p:cNvPr id="79" name="Freeform 265"/>
            <p:cNvSpPr>
              <a:spLocks noEditPoints="1"/>
            </p:cNvSpPr>
            <p:nvPr/>
          </p:nvSpPr>
          <p:spPr bwMode="auto">
            <a:xfrm>
              <a:off x="5511" y="2905"/>
              <a:ext cx="484" cy="563"/>
            </a:xfrm>
            <a:custGeom>
              <a:avLst/>
              <a:gdLst>
                <a:gd name="T0" fmla="*/ 363 w 1452"/>
                <a:gd name="T1" fmla="*/ 1238 h 1689"/>
                <a:gd name="T2" fmla="*/ 393 w 1452"/>
                <a:gd name="T3" fmla="*/ 1327 h 1689"/>
                <a:gd name="T4" fmla="*/ 1089 w 1452"/>
                <a:gd name="T5" fmla="*/ 1297 h 1689"/>
                <a:gd name="T6" fmla="*/ 1059 w 1452"/>
                <a:gd name="T7" fmla="*/ 1206 h 1689"/>
                <a:gd name="T8" fmla="*/ 372 w 1452"/>
                <a:gd name="T9" fmla="*/ 974 h 1689"/>
                <a:gd name="T10" fmla="*/ 372 w 1452"/>
                <a:gd name="T11" fmla="*/ 1078 h 1689"/>
                <a:gd name="T12" fmla="*/ 1080 w 1452"/>
                <a:gd name="T13" fmla="*/ 1078 h 1689"/>
                <a:gd name="T14" fmla="*/ 1080 w 1452"/>
                <a:gd name="T15" fmla="*/ 974 h 1689"/>
                <a:gd name="T16" fmla="*/ 363 w 1452"/>
                <a:gd name="T17" fmla="*/ 815 h 1689"/>
                <a:gd name="T18" fmla="*/ 1059 w 1452"/>
                <a:gd name="T19" fmla="*/ 845 h 1689"/>
                <a:gd name="T20" fmla="*/ 1089 w 1452"/>
                <a:gd name="T21" fmla="*/ 755 h 1689"/>
                <a:gd name="T22" fmla="*/ 393 w 1452"/>
                <a:gd name="T23" fmla="*/ 724 h 1689"/>
                <a:gd name="T24" fmla="*/ 363 w 1452"/>
                <a:gd name="T25" fmla="*/ 815 h 1689"/>
                <a:gd name="T26" fmla="*/ 847 w 1452"/>
                <a:gd name="T27" fmla="*/ 121 h 1689"/>
                <a:gd name="T28" fmla="*/ 848 w 1452"/>
                <a:gd name="T29" fmla="*/ 532 h 1689"/>
                <a:gd name="T30" fmla="*/ 874 w 1452"/>
                <a:gd name="T31" fmla="*/ 578 h 1689"/>
                <a:gd name="T32" fmla="*/ 895 w 1452"/>
                <a:gd name="T33" fmla="*/ 593 h 1689"/>
                <a:gd name="T34" fmla="*/ 938 w 1452"/>
                <a:gd name="T35" fmla="*/ 603 h 1689"/>
                <a:gd name="T36" fmla="*/ 121 w 1452"/>
                <a:gd name="T37" fmla="*/ 1568 h 1689"/>
                <a:gd name="T38" fmla="*/ 1303 w 1452"/>
                <a:gd name="T39" fmla="*/ 444 h 1689"/>
                <a:gd name="T40" fmla="*/ 1319 w 1452"/>
                <a:gd name="T41" fmla="*/ 471 h 1689"/>
                <a:gd name="T42" fmla="*/ 968 w 1452"/>
                <a:gd name="T43" fmla="*/ 128 h 1689"/>
                <a:gd name="T44" fmla="*/ 992 w 1452"/>
                <a:gd name="T45" fmla="*/ 139 h 1689"/>
                <a:gd name="T46" fmla="*/ 1092 w 1452"/>
                <a:gd name="T47" fmla="*/ 64 h 1689"/>
                <a:gd name="T48" fmla="*/ 1062 w 1452"/>
                <a:gd name="T49" fmla="*/ 40 h 1689"/>
                <a:gd name="T50" fmla="*/ 1020 w 1452"/>
                <a:gd name="T51" fmla="*/ 19 h 1689"/>
                <a:gd name="T52" fmla="*/ 958 w 1452"/>
                <a:gd name="T53" fmla="*/ 1 h 1689"/>
                <a:gd name="T54" fmla="*/ 91 w 1452"/>
                <a:gd name="T55" fmla="*/ 0 h 1689"/>
                <a:gd name="T56" fmla="*/ 48 w 1452"/>
                <a:gd name="T57" fmla="*/ 10 h 1689"/>
                <a:gd name="T58" fmla="*/ 27 w 1452"/>
                <a:gd name="T59" fmla="*/ 27 h 1689"/>
                <a:gd name="T60" fmla="*/ 1 w 1452"/>
                <a:gd name="T61" fmla="*/ 73 h 1689"/>
                <a:gd name="T62" fmla="*/ 0 w 1452"/>
                <a:gd name="T63" fmla="*/ 1598 h 1689"/>
                <a:gd name="T64" fmla="*/ 15 w 1452"/>
                <a:gd name="T65" fmla="*/ 1649 h 1689"/>
                <a:gd name="T66" fmla="*/ 40 w 1452"/>
                <a:gd name="T67" fmla="*/ 1674 h 1689"/>
                <a:gd name="T68" fmla="*/ 73 w 1452"/>
                <a:gd name="T69" fmla="*/ 1688 h 1689"/>
                <a:gd name="T70" fmla="*/ 1361 w 1452"/>
                <a:gd name="T71" fmla="*/ 1689 h 1689"/>
                <a:gd name="T72" fmla="*/ 1404 w 1452"/>
                <a:gd name="T73" fmla="*/ 1679 h 1689"/>
                <a:gd name="T74" fmla="*/ 1425 w 1452"/>
                <a:gd name="T75" fmla="*/ 1664 h 1689"/>
                <a:gd name="T76" fmla="*/ 1451 w 1452"/>
                <a:gd name="T77" fmla="*/ 1618 h 1689"/>
                <a:gd name="T78" fmla="*/ 1452 w 1452"/>
                <a:gd name="T79" fmla="*/ 514 h 1689"/>
                <a:gd name="T80" fmla="*/ 1442 w 1452"/>
                <a:gd name="T81" fmla="*/ 453 h 1689"/>
                <a:gd name="T82" fmla="*/ 1424 w 1452"/>
                <a:gd name="T83" fmla="*/ 408 h 1689"/>
                <a:gd name="T84" fmla="*/ 1388 w 1452"/>
                <a:gd name="T85" fmla="*/ 359 h 1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1452" h="1689">
                  <a:moveTo>
                    <a:pt x="393" y="1206"/>
                  </a:moveTo>
                  <a:lnTo>
                    <a:pt x="372" y="1215"/>
                  </a:lnTo>
                  <a:lnTo>
                    <a:pt x="363" y="1238"/>
                  </a:lnTo>
                  <a:lnTo>
                    <a:pt x="363" y="1297"/>
                  </a:lnTo>
                  <a:lnTo>
                    <a:pt x="372" y="1320"/>
                  </a:lnTo>
                  <a:lnTo>
                    <a:pt x="393" y="1327"/>
                  </a:lnTo>
                  <a:lnTo>
                    <a:pt x="1059" y="1327"/>
                  </a:lnTo>
                  <a:lnTo>
                    <a:pt x="1080" y="1320"/>
                  </a:lnTo>
                  <a:lnTo>
                    <a:pt x="1089" y="1297"/>
                  </a:lnTo>
                  <a:lnTo>
                    <a:pt x="1089" y="1238"/>
                  </a:lnTo>
                  <a:lnTo>
                    <a:pt x="1080" y="1215"/>
                  </a:lnTo>
                  <a:lnTo>
                    <a:pt x="1059" y="1206"/>
                  </a:lnTo>
                  <a:lnTo>
                    <a:pt x="393" y="1206"/>
                  </a:lnTo>
                  <a:close/>
                  <a:moveTo>
                    <a:pt x="393" y="965"/>
                  </a:moveTo>
                  <a:lnTo>
                    <a:pt x="372" y="974"/>
                  </a:lnTo>
                  <a:lnTo>
                    <a:pt x="363" y="995"/>
                  </a:lnTo>
                  <a:lnTo>
                    <a:pt x="363" y="1056"/>
                  </a:lnTo>
                  <a:lnTo>
                    <a:pt x="372" y="1078"/>
                  </a:lnTo>
                  <a:lnTo>
                    <a:pt x="393" y="1086"/>
                  </a:lnTo>
                  <a:lnTo>
                    <a:pt x="1059" y="1086"/>
                  </a:lnTo>
                  <a:lnTo>
                    <a:pt x="1080" y="1078"/>
                  </a:lnTo>
                  <a:lnTo>
                    <a:pt x="1089" y="1056"/>
                  </a:lnTo>
                  <a:lnTo>
                    <a:pt x="1089" y="995"/>
                  </a:lnTo>
                  <a:lnTo>
                    <a:pt x="1080" y="974"/>
                  </a:lnTo>
                  <a:lnTo>
                    <a:pt x="1059" y="965"/>
                  </a:lnTo>
                  <a:lnTo>
                    <a:pt x="393" y="965"/>
                  </a:lnTo>
                  <a:close/>
                  <a:moveTo>
                    <a:pt x="363" y="815"/>
                  </a:moveTo>
                  <a:lnTo>
                    <a:pt x="372" y="837"/>
                  </a:lnTo>
                  <a:lnTo>
                    <a:pt x="393" y="845"/>
                  </a:lnTo>
                  <a:lnTo>
                    <a:pt x="1059" y="845"/>
                  </a:lnTo>
                  <a:lnTo>
                    <a:pt x="1080" y="837"/>
                  </a:lnTo>
                  <a:lnTo>
                    <a:pt x="1089" y="815"/>
                  </a:lnTo>
                  <a:lnTo>
                    <a:pt x="1089" y="755"/>
                  </a:lnTo>
                  <a:lnTo>
                    <a:pt x="1080" y="733"/>
                  </a:lnTo>
                  <a:lnTo>
                    <a:pt x="1059" y="724"/>
                  </a:lnTo>
                  <a:lnTo>
                    <a:pt x="393" y="724"/>
                  </a:lnTo>
                  <a:lnTo>
                    <a:pt x="372" y="733"/>
                  </a:lnTo>
                  <a:lnTo>
                    <a:pt x="363" y="755"/>
                  </a:lnTo>
                  <a:lnTo>
                    <a:pt x="363" y="815"/>
                  </a:lnTo>
                  <a:close/>
                  <a:moveTo>
                    <a:pt x="121" y="1568"/>
                  </a:moveTo>
                  <a:lnTo>
                    <a:pt x="121" y="121"/>
                  </a:lnTo>
                  <a:lnTo>
                    <a:pt x="847" y="121"/>
                  </a:lnTo>
                  <a:lnTo>
                    <a:pt x="847" y="514"/>
                  </a:lnTo>
                  <a:lnTo>
                    <a:pt x="847" y="514"/>
                  </a:lnTo>
                  <a:lnTo>
                    <a:pt x="848" y="532"/>
                  </a:lnTo>
                  <a:lnTo>
                    <a:pt x="853" y="548"/>
                  </a:lnTo>
                  <a:lnTo>
                    <a:pt x="862" y="563"/>
                  </a:lnTo>
                  <a:lnTo>
                    <a:pt x="874" y="578"/>
                  </a:lnTo>
                  <a:lnTo>
                    <a:pt x="874" y="578"/>
                  </a:lnTo>
                  <a:lnTo>
                    <a:pt x="887" y="588"/>
                  </a:lnTo>
                  <a:lnTo>
                    <a:pt x="895" y="593"/>
                  </a:lnTo>
                  <a:lnTo>
                    <a:pt x="902" y="597"/>
                  </a:lnTo>
                  <a:lnTo>
                    <a:pt x="919" y="602"/>
                  </a:lnTo>
                  <a:lnTo>
                    <a:pt x="938" y="603"/>
                  </a:lnTo>
                  <a:lnTo>
                    <a:pt x="1331" y="603"/>
                  </a:lnTo>
                  <a:lnTo>
                    <a:pt x="1331" y="1568"/>
                  </a:lnTo>
                  <a:lnTo>
                    <a:pt x="121" y="1568"/>
                  </a:lnTo>
                  <a:close/>
                  <a:moveTo>
                    <a:pt x="1007" y="149"/>
                  </a:moveTo>
                  <a:lnTo>
                    <a:pt x="1303" y="444"/>
                  </a:lnTo>
                  <a:lnTo>
                    <a:pt x="1303" y="444"/>
                  </a:lnTo>
                  <a:lnTo>
                    <a:pt x="1309" y="451"/>
                  </a:lnTo>
                  <a:lnTo>
                    <a:pt x="1313" y="460"/>
                  </a:lnTo>
                  <a:lnTo>
                    <a:pt x="1319" y="471"/>
                  </a:lnTo>
                  <a:lnTo>
                    <a:pt x="1324" y="483"/>
                  </a:lnTo>
                  <a:lnTo>
                    <a:pt x="968" y="483"/>
                  </a:lnTo>
                  <a:lnTo>
                    <a:pt x="968" y="128"/>
                  </a:lnTo>
                  <a:lnTo>
                    <a:pt x="968" y="128"/>
                  </a:lnTo>
                  <a:lnTo>
                    <a:pt x="980" y="134"/>
                  </a:lnTo>
                  <a:lnTo>
                    <a:pt x="992" y="139"/>
                  </a:lnTo>
                  <a:lnTo>
                    <a:pt x="999" y="144"/>
                  </a:lnTo>
                  <a:lnTo>
                    <a:pt x="1007" y="149"/>
                  </a:lnTo>
                  <a:close/>
                  <a:moveTo>
                    <a:pt x="1092" y="64"/>
                  </a:moveTo>
                  <a:lnTo>
                    <a:pt x="1092" y="64"/>
                  </a:lnTo>
                  <a:lnTo>
                    <a:pt x="1079" y="52"/>
                  </a:lnTo>
                  <a:lnTo>
                    <a:pt x="1062" y="40"/>
                  </a:lnTo>
                  <a:lnTo>
                    <a:pt x="1043" y="30"/>
                  </a:lnTo>
                  <a:lnTo>
                    <a:pt x="1020" y="19"/>
                  </a:lnTo>
                  <a:lnTo>
                    <a:pt x="1020" y="19"/>
                  </a:lnTo>
                  <a:lnTo>
                    <a:pt x="998" y="10"/>
                  </a:lnTo>
                  <a:lnTo>
                    <a:pt x="977" y="6"/>
                  </a:lnTo>
                  <a:lnTo>
                    <a:pt x="958" y="1"/>
                  </a:lnTo>
                  <a:lnTo>
                    <a:pt x="938" y="0"/>
                  </a:lnTo>
                  <a:lnTo>
                    <a:pt x="91" y="0"/>
                  </a:lnTo>
                  <a:lnTo>
                    <a:pt x="91" y="0"/>
                  </a:lnTo>
                  <a:lnTo>
                    <a:pt x="73" y="1"/>
                  </a:lnTo>
                  <a:lnTo>
                    <a:pt x="55" y="7"/>
                  </a:lnTo>
                  <a:lnTo>
                    <a:pt x="48" y="10"/>
                  </a:lnTo>
                  <a:lnTo>
                    <a:pt x="40" y="15"/>
                  </a:lnTo>
                  <a:lnTo>
                    <a:pt x="27" y="27"/>
                  </a:lnTo>
                  <a:lnTo>
                    <a:pt x="27" y="27"/>
                  </a:lnTo>
                  <a:lnTo>
                    <a:pt x="15" y="40"/>
                  </a:lnTo>
                  <a:lnTo>
                    <a:pt x="6" y="57"/>
                  </a:lnTo>
                  <a:lnTo>
                    <a:pt x="1" y="73"/>
                  </a:lnTo>
                  <a:lnTo>
                    <a:pt x="0" y="91"/>
                  </a:lnTo>
                  <a:lnTo>
                    <a:pt x="0" y="1598"/>
                  </a:lnTo>
                  <a:lnTo>
                    <a:pt x="0" y="1598"/>
                  </a:lnTo>
                  <a:lnTo>
                    <a:pt x="1" y="1618"/>
                  </a:lnTo>
                  <a:lnTo>
                    <a:pt x="6" y="1634"/>
                  </a:lnTo>
                  <a:lnTo>
                    <a:pt x="15" y="1649"/>
                  </a:lnTo>
                  <a:lnTo>
                    <a:pt x="27" y="1664"/>
                  </a:lnTo>
                  <a:lnTo>
                    <a:pt x="27" y="1664"/>
                  </a:lnTo>
                  <a:lnTo>
                    <a:pt x="40" y="1674"/>
                  </a:lnTo>
                  <a:lnTo>
                    <a:pt x="48" y="1679"/>
                  </a:lnTo>
                  <a:lnTo>
                    <a:pt x="55" y="1683"/>
                  </a:lnTo>
                  <a:lnTo>
                    <a:pt x="73" y="1688"/>
                  </a:lnTo>
                  <a:lnTo>
                    <a:pt x="91" y="1689"/>
                  </a:lnTo>
                  <a:lnTo>
                    <a:pt x="1361" y="1689"/>
                  </a:lnTo>
                  <a:lnTo>
                    <a:pt x="1361" y="1689"/>
                  </a:lnTo>
                  <a:lnTo>
                    <a:pt x="1379" y="1688"/>
                  </a:lnTo>
                  <a:lnTo>
                    <a:pt x="1395" y="1683"/>
                  </a:lnTo>
                  <a:lnTo>
                    <a:pt x="1404" y="1679"/>
                  </a:lnTo>
                  <a:lnTo>
                    <a:pt x="1412" y="1674"/>
                  </a:lnTo>
                  <a:lnTo>
                    <a:pt x="1425" y="1664"/>
                  </a:lnTo>
                  <a:lnTo>
                    <a:pt x="1425" y="1664"/>
                  </a:lnTo>
                  <a:lnTo>
                    <a:pt x="1437" y="1649"/>
                  </a:lnTo>
                  <a:lnTo>
                    <a:pt x="1445" y="1634"/>
                  </a:lnTo>
                  <a:lnTo>
                    <a:pt x="1451" y="1618"/>
                  </a:lnTo>
                  <a:lnTo>
                    <a:pt x="1452" y="1598"/>
                  </a:lnTo>
                  <a:lnTo>
                    <a:pt x="1452" y="514"/>
                  </a:lnTo>
                  <a:lnTo>
                    <a:pt x="1452" y="514"/>
                  </a:lnTo>
                  <a:lnTo>
                    <a:pt x="1451" y="494"/>
                  </a:lnTo>
                  <a:lnTo>
                    <a:pt x="1448" y="474"/>
                  </a:lnTo>
                  <a:lnTo>
                    <a:pt x="1442" y="453"/>
                  </a:lnTo>
                  <a:lnTo>
                    <a:pt x="1433" y="430"/>
                  </a:lnTo>
                  <a:lnTo>
                    <a:pt x="1433" y="430"/>
                  </a:lnTo>
                  <a:lnTo>
                    <a:pt x="1424" y="408"/>
                  </a:lnTo>
                  <a:lnTo>
                    <a:pt x="1412" y="390"/>
                  </a:lnTo>
                  <a:lnTo>
                    <a:pt x="1400" y="372"/>
                  </a:lnTo>
                  <a:lnTo>
                    <a:pt x="1388" y="359"/>
                  </a:lnTo>
                  <a:lnTo>
                    <a:pt x="1092" y="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0" name="Freeform 266"/>
            <p:cNvSpPr>
              <a:spLocks/>
            </p:cNvSpPr>
            <p:nvPr/>
          </p:nvSpPr>
          <p:spPr bwMode="auto">
            <a:xfrm>
              <a:off x="5632" y="3307"/>
              <a:ext cx="242" cy="40"/>
            </a:xfrm>
            <a:custGeom>
              <a:avLst/>
              <a:gdLst>
                <a:gd name="T0" fmla="*/ 30 w 726"/>
                <a:gd name="T1" fmla="*/ 0 h 121"/>
                <a:gd name="T2" fmla="*/ 9 w 726"/>
                <a:gd name="T3" fmla="*/ 9 h 121"/>
                <a:gd name="T4" fmla="*/ 0 w 726"/>
                <a:gd name="T5" fmla="*/ 32 h 121"/>
                <a:gd name="T6" fmla="*/ 0 w 726"/>
                <a:gd name="T7" fmla="*/ 91 h 121"/>
                <a:gd name="T8" fmla="*/ 9 w 726"/>
                <a:gd name="T9" fmla="*/ 114 h 121"/>
                <a:gd name="T10" fmla="*/ 30 w 726"/>
                <a:gd name="T11" fmla="*/ 121 h 121"/>
                <a:gd name="T12" fmla="*/ 696 w 726"/>
                <a:gd name="T13" fmla="*/ 121 h 121"/>
                <a:gd name="T14" fmla="*/ 717 w 726"/>
                <a:gd name="T15" fmla="*/ 114 h 121"/>
                <a:gd name="T16" fmla="*/ 726 w 726"/>
                <a:gd name="T17" fmla="*/ 91 h 121"/>
                <a:gd name="T18" fmla="*/ 726 w 726"/>
                <a:gd name="T19" fmla="*/ 32 h 121"/>
                <a:gd name="T20" fmla="*/ 717 w 726"/>
                <a:gd name="T21" fmla="*/ 9 h 121"/>
                <a:gd name="T22" fmla="*/ 696 w 726"/>
                <a:gd name="T23" fmla="*/ 0 h 121"/>
                <a:gd name="T24" fmla="*/ 30 w 726"/>
                <a:gd name="T2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6" h="121">
                  <a:moveTo>
                    <a:pt x="30" y="0"/>
                  </a:moveTo>
                  <a:lnTo>
                    <a:pt x="9" y="9"/>
                  </a:lnTo>
                  <a:lnTo>
                    <a:pt x="0" y="32"/>
                  </a:lnTo>
                  <a:lnTo>
                    <a:pt x="0" y="91"/>
                  </a:lnTo>
                  <a:lnTo>
                    <a:pt x="9" y="114"/>
                  </a:lnTo>
                  <a:lnTo>
                    <a:pt x="30" y="121"/>
                  </a:lnTo>
                  <a:lnTo>
                    <a:pt x="696" y="121"/>
                  </a:lnTo>
                  <a:lnTo>
                    <a:pt x="717" y="114"/>
                  </a:lnTo>
                  <a:lnTo>
                    <a:pt x="726" y="91"/>
                  </a:lnTo>
                  <a:lnTo>
                    <a:pt x="726" y="32"/>
                  </a:lnTo>
                  <a:lnTo>
                    <a:pt x="717" y="9"/>
                  </a:lnTo>
                  <a:lnTo>
                    <a:pt x="696" y="0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1" name="Freeform 267"/>
            <p:cNvSpPr>
              <a:spLocks/>
            </p:cNvSpPr>
            <p:nvPr/>
          </p:nvSpPr>
          <p:spPr bwMode="auto">
            <a:xfrm>
              <a:off x="5632" y="3227"/>
              <a:ext cx="242" cy="40"/>
            </a:xfrm>
            <a:custGeom>
              <a:avLst/>
              <a:gdLst>
                <a:gd name="T0" fmla="*/ 30 w 726"/>
                <a:gd name="T1" fmla="*/ 0 h 121"/>
                <a:gd name="T2" fmla="*/ 9 w 726"/>
                <a:gd name="T3" fmla="*/ 9 h 121"/>
                <a:gd name="T4" fmla="*/ 0 w 726"/>
                <a:gd name="T5" fmla="*/ 30 h 121"/>
                <a:gd name="T6" fmla="*/ 0 w 726"/>
                <a:gd name="T7" fmla="*/ 91 h 121"/>
                <a:gd name="T8" fmla="*/ 9 w 726"/>
                <a:gd name="T9" fmla="*/ 113 h 121"/>
                <a:gd name="T10" fmla="*/ 30 w 726"/>
                <a:gd name="T11" fmla="*/ 121 h 121"/>
                <a:gd name="T12" fmla="*/ 696 w 726"/>
                <a:gd name="T13" fmla="*/ 121 h 121"/>
                <a:gd name="T14" fmla="*/ 717 w 726"/>
                <a:gd name="T15" fmla="*/ 113 h 121"/>
                <a:gd name="T16" fmla="*/ 726 w 726"/>
                <a:gd name="T17" fmla="*/ 91 h 121"/>
                <a:gd name="T18" fmla="*/ 726 w 726"/>
                <a:gd name="T19" fmla="*/ 30 h 121"/>
                <a:gd name="T20" fmla="*/ 717 w 726"/>
                <a:gd name="T21" fmla="*/ 9 h 121"/>
                <a:gd name="T22" fmla="*/ 696 w 726"/>
                <a:gd name="T23" fmla="*/ 0 h 121"/>
                <a:gd name="T24" fmla="*/ 30 w 726"/>
                <a:gd name="T25" fmla="*/ 0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6" h="121">
                  <a:moveTo>
                    <a:pt x="30" y="0"/>
                  </a:moveTo>
                  <a:lnTo>
                    <a:pt x="9" y="9"/>
                  </a:lnTo>
                  <a:lnTo>
                    <a:pt x="0" y="30"/>
                  </a:lnTo>
                  <a:lnTo>
                    <a:pt x="0" y="91"/>
                  </a:lnTo>
                  <a:lnTo>
                    <a:pt x="9" y="113"/>
                  </a:lnTo>
                  <a:lnTo>
                    <a:pt x="30" y="121"/>
                  </a:lnTo>
                  <a:lnTo>
                    <a:pt x="696" y="121"/>
                  </a:lnTo>
                  <a:lnTo>
                    <a:pt x="717" y="113"/>
                  </a:lnTo>
                  <a:lnTo>
                    <a:pt x="726" y="91"/>
                  </a:lnTo>
                  <a:lnTo>
                    <a:pt x="726" y="30"/>
                  </a:lnTo>
                  <a:lnTo>
                    <a:pt x="717" y="9"/>
                  </a:lnTo>
                  <a:lnTo>
                    <a:pt x="696" y="0"/>
                  </a:lnTo>
                  <a:lnTo>
                    <a:pt x="30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2" name="Freeform 268"/>
            <p:cNvSpPr>
              <a:spLocks/>
            </p:cNvSpPr>
            <p:nvPr/>
          </p:nvSpPr>
          <p:spPr bwMode="auto">
            <a:xfrm>
              <a:off x="5632" y="3146"/>
              <a:ext cx="242" cy="41"/>
            </a:xfrm>
            <a:custGeom>
              <a:avLst/>
              <a:gdLst>
                <a:gd name="T0" fmla="*/ 0 w 726"/>
                <a:gd name="T1" fmla="*/ 91 h 121"/>
                <a:gd name="T2" fmla="*/ 9 w 726"/>
                <a:gd name="T3" fmla="*/ 113 h 121"/>
                <a:gd name="T4" fmla="*/ 30 w 726"/>
                <a:gd name="T5" fmla="*/ 121 h 121"/>
                <a:gd name="T6" fmla="*/ 696 w 726"/>
                <a:gd name="T7" fmla="*/ 121 h 121"/>
                <a:gd name="T8" fmla="*/ 717 w 726"/>
                <a:gd name="T9" fmla="*/ 113 h 121"/>
                <a:gd name="T10" fmla="*/ 726 w 726"/>
                <a:gd name="T11" fmla="*/ 91 h 121"/>
                <a:gd name="T12" fmla="*/ 726 w 726"/>
                <a:gd name="T13" fmla="*/ 31 h 121"/>
                <a:gd name="T14" fmla="*/ 717 w 726"/>
                <a:gd name="T15" fmla="*/ 9 h 121"/>
                <a:gd name="T16" fmla="*/ 696 w 726"/>
                <a:gd name="T17" fmla="*/ 0 h 121"/>
                <a:gd name="T18" fmla="*/ 30 w 726"/>
                <a:gd name="T19" fmla="*/ 0 h 121"/>
                <a:gd name="T20" fmla="*/ 9 w 726"/>
                <a:gd name="T21" fmla="*/ 9 h 121"/>
                <a:gd name="T22" fmla="*/ 0 w 726"/>
                <a:gd name="T23" fmla="*/ 31 h 121"/>
                <a:gd name="T24" fmla="*/ 0 w 726"/>
                <a:gd name="T25" fmla="*/ 91 h 1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6" h="121">
                  <a:moveTo>
                    <a:pt x="0" y="91"/>
                  </a:moveTo>
                  <a:lnTo>
                    <a:pt x="9" y="113"/>
                  </a:lnTo>
                  <a:lnTo>
                    <a:pt x="30" y="121"/>
                  </a:lnTo>
                  <a:lnTo>
                    <a:pt x="696" y="121"/>
                  </a:lnTo>
                  <a:lnTo>
                    <a:pt x="717" y="113"/>
                  </a:lnTo>
                  <a:lnTo>
                    <a:pt x="726" y="91"/>
                  </a:lnTo>
                  <a:lnTo>
                    <a:pt x="726" y="31"/>
                  </a:lnTo>
                  <a:lnTo>
                    <a:pt x="717" y="9"/>
                  </a:lnTo>
                  <a:lnTo>
                    <a:pt x="696" y="0"/>
                  </a:lnTo>
                  <a:lnTo>
                    <a:pt x="30" y="0"/>
                  </a:lnTo>
                  <a:lnTo>
                    <a:pt x="9" y="9"/>
                  </a:lnTo>
                  <a:lnTo>
                    <a:pt x="0" y="31"/>
                  </a:lnTo>
                  <a:lnTo>
                    <a:pt x="0" y="91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4" name="Group 142"/>
          <p:cNvGrpSpPr>
            <a:grpSpLocks noChangeAspect="1"/>
          </p:cNvGrpSpPr>
          <p:nvPr/>
        </p:nvGrpSpPr>
        <p:grpSpPr bwMode="auto">
          <a:xfrm>
            <a:off x="8274179" y="4475692"/>
            <a:ext cx="699808" cy="548687"/>
            <a:chOff x="1621" y="2212"/>
            <a:chExt cx="602" cy="472"/>
          </a:xfrm>
          <a:solidFill>
            <a:srgbClr val="0066CC"/>
          </a:solidFill>
        </p:grpSpPr>
        <p:sp>
          <p:nvSpPr>
            <p:cNvPr id="85" name="Freeform 143"/>
            <p:cNvSpPr>
              <a:spLocks noEditPoints="1"/>
            </p:cNvSpPr>
            <p:nvPr/>
          </p:nvSpPr>
          <p:spPr bwMode="auto">
            <a:xfrm>
              <a:off x="1621" y="2212"/>
              <a:ext cx="602" cy="472"/>
            </a:xfrm>
            <a:custGeom>
              <a:avLst/>
              <a:gdLst>
                <a:gd name="T0" fmla="*/ 1112 w 1204"/>
                <a:gd name="T1" fmla="*/ 310 h 944"/>
                <a:gd name="T2" fmla="*/ 1017 w 1204"/>
                <a:gd name="T3" fmla="*/ 242 h 944"/>
                <a:gd name="T4" fmla="*/ 1032 w 1204"/>
                <a:gd name="T5" fmla="*/ 343 h 944"/>
                <a:gd name="T6" fmla="*/ 1021 w 1204"/>
                <a:gd name="T7" fmla="*/ 431 h 944"/>
                <a:gd name="T8" fmla="*/ 987 w 1204"/>
                <a:gd name="T9" fmla="*/ 514 h 944"/>
                <a:gd name="T10" fmla="*/ 916 w 1204"/>
                <a:gd name="T11" fmla="*/ 607 h 944"/>
                <a:gd name="T12" fmla="*/ 838 w 1204"/>
                <a:gd name="T13" fmla="*/ 670 h 944"/>
                <a:gd name="T14" fmla="*/ 729 w 1204"/>
                <a:gd name="T15" fmla="*/ 726 h 944"/>
                <a:gd name="T16" fmla="*/ 630 w 1204"/>
                <a:gd name="T17" fmla="*/ 755 h 944"/>
                <a:gd name="T18" fmla="*/ 499 w 1204"/>
                <a:gd name="T19" fmla="*/ 772 h 944"/>
                <a:gd name="T20" fmla="*/ 413 w 1204"/>
                <a:gd name="T21" fmla="*/ 770 h 944"/>
                <a:gd name="T22" fmla="*/ 503 w 1204"/>
                <a:gd name="T23" fmla="*/ 817 h 944"/>
                <a:gd name="T24" fmla="*/ 601 w 1204"/>
                <a:gd name="T25" fmla="*/ 845 h 944"/>
                <a:gd name="T26" fmla="*/ 709 w 1204"/>
                <a:gd name="T27" fmla="*/ 858 h 944"/>
                <a:gd name="T28" fmla="*/ 819 w 1204"/>
                <a:gd name="T29" fmla="*/ 853 h 944"/>
                <a:gd name="T30" fmla="*/ 915 w 1204"/>
                <a:gd name="T31" fmla="*/ 888 h 944"/>
                <a:gd name="T32" fmla="*/ 1036 w 1204"/>
                <a:gd name="T33" fmla="*/ 933 h 944"/>
                <a:gd name="T34" fmla="*/ 1118 w 1204"/>
                <a:gd name="T35" fmla="*/ 925 h 944"/>
                <a:gd name="T36" fmla="*/ 1113 w 1204"/>
                <a:gd name="T37" fmla="*/ 905 h 944"/>
                <a:gd name="T38" fmla="*/ 1071 w 1204"/>
                <a:gd name="T39" fmla="*/ 859 h 944"/>
                <a:gd name="T40" fmla="*/ 1025 w 1204"/>
                <a:gd name="T41" fmla="*/ 784 h 944"/>
                <a:gd name="T42" fmla="*/ 1100 w 1204"/>
                <a:gd name="T43" fmla="*/ 730 h 944"/>
                <a:gd name="T44" fmla="*/ 1156 w 1204"/>
                <a:gd name="T45" fmla="*/ 665 h 944"/>
                <a:gd name="T46" fmla="*/ 1198 w 1204"/>
                <a:gd name="T47" fmla="*/ 574 h 944"/>
                <a:gd name="T48" fmla="*/ 1204 w 1204"/>
                <a:gd name="T49" fmla="*/ 495 h 944"/>
                <a:gd name="T50" fmla="*/ 1176 w 1204"/>
                <a:gd name="T51" fmla="*/ 397 h 944"/>
                <a:gd name="T52" fmla="*/ 683 w 1204"/>
                <a:gd name="T53" fmla="*/ 36 h 944"/>
                <a:gd name="T54" fmla="*/ 536 w 1204"/>
                <a:gd name="T55" fmla="*/ 3 h 944"/>
                <a:gd name="T56" fmla="*/ 410 w 1204"/>
                <a:gd name="T57" fmla="*/ 3 h 944"/>
                <a:gd name="T58" fmla="*/ 262 w 1204"/>
                <a:gd name="T59" fmla="*/ 36 h 944"/>
                <a:gd name="T60" fmla="*/ 159 w 1204"/>
                <a:gd name="T61" fmla="*/ 86 h 944"/>
                <a:gd name="T62" fmla="*/ 63 w 1204"/>
                <a:gd name="T63" fmla="*/ 172 h 944"/>
                <a:gd name="T64" fmla="*/ 15 w 1204"/>
                <a:gd name="T65" fmla="*/ 254 h 944"/>
                <a:gd name="T66" fmla="*/ 0 w 1204"/>
                <a:gd name="T67" fmla="*/ 343 h 944"/>
                <a:gd name="T68" fmla="*/ 18 w 1204"/>
                <a:gd name="T69" fmla="*/ 440 h 944"/>
                <a:gd name="T70" fmla="*/ 60 w 1204"/>
                <a:gd name="T71" fmla="*/ 511 h 944"/>
                <a:gd name="T72" fmla="*/ 139 w 1204"/>
                <a:gd name="T73" fmla="*/ 587 h 944"/>
                <a:gd name="T74" fmla="*/ 165 w 1204"/>
                <a:gd name="T75" fmla="*/ 642 h 944"/>
                <a:gd name="T76" fmla="*/ 97 w 1204"/>
                <a:gd name="T77" fmla="*/ 727 h 944"/>
                <a:gd name="T78" fmla="*/ 86 w 1204"/>
                <a:gd name="T79" fmla="*/ 745 h 944"/>
                <a:gd name="T80" fmla="*/ 109 w 1204"/>
                <a:gd name="T81" fmla="*/ 772 h 944"/>
                <a:gd name="T82" fmla="*/ 193 w 1204"/>
                <a:gd name="T83" fmla="*/ 754 h 944"/>
                <a:gd name="T84" fmla="*/ 311 w 1204"/>
                <a:gd name="T85" fmla="*/ 703 h 944"/>
                <a:gd name="T86" fmla="*/ 414 w 1204"/>
                <a:gd name="T87" fmla="*/ 684 h 944"/>
                <a:gd name="T88" fmla="*/ 536 w 1204"/>
                <a:gd name="T89" fmla="*/ 684 h 944"/>
                <a:gd name="T90" fmla="*/ 683 w 1204"/>
                <a:gd name="T91" fmla="*/ 652 h 944"/>
                <a:gd name="T92" fmla="*/ 786 w 1204"/>
                <a:gd name="T93" fmla="*/ 602 h 944"/>
                <a:gd name="T94" fmla="*/ 883 w 1204"/>
                <a:gd name="T95" fmla="*/ 516 h 944"/>
                <a:gd name="T96" fmla="*/ 931 w 1204"/>
                <a:gd name="T97" fmla="*/ 433 h 944"/>
                <a:gd name="T98" fmla="*/ 946 w 1204"/>
                <a:gd name="T99" fmla="*/ 343 h 944"/>
                <a:gd name="T100" fmla="*/ 921 w 1204"/>
                <a:gd name="T101" fmla="*/ 233 h 944"/>
                <a:gd name="T102" fmla="*/ 866 w 1204"/>
                <a:gd name="T103" fmla="*/ 152 h 944"/>
                <a:gd name="T104" fmla="*/ 762 w 1204"/>
                <a:gd name="T105" fmla="*/ 71 h 9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204" h="944">
                  <a:moveTo>
                    <a:pt x="1154" y="361"/>
                  </a:moveTo>
                  <a:lnTo>
                    <a:pt x="1154" y="361"/>
                  </a:lnTo>
                  <a:lnTo>
                    <a:pt x="1141" y="343"/>
                  </a:lnTo>
                  <a:lnTo>
                    <a:pt x="1126" y="326"/>
                  </a:lnTo>
                  <a:lnTo>
                    <a:pt x="1112" y="310"/>
                  </a:lnTo>
                  <a:lnTo>
                    <a:pt x="1095" y="296"/>
                  </a:lnTo>
                  <a:lnTo>
                    <a:pt x="1076" y="281"/>
                  </a:lnTo>
                  <a:lnTo>
                    <a:pt x="1058" y="267"/>
                  </a:lnTo>
                  <a:lnTo>
                    <a:pt x="1038" y="254"/>
                  </a:lnTo>
                  <a:lnTo>
                    <a:pt x="1017" y="242"/>
                  </a:lnTo>
                  <a:lnTo>
                    <a:pt x="1017" y="242"/>
                  </a:lnTo>
                  <a:lnTo>
                    <a:pt x="1023" y="267"/>
                  </a:lnTo>
                  <a:lnTo>
                    <a:pt x="1029" y="292"/>
                  </a:lnTo>
                  <a:lnTo>
                    <a:pt x="1032" y="318"/>
                  </a:lnTo>
                  <a:lnTo>
                    <a:pt x="1032" y="343"/>
                  </a:lnTo>
                  <a:lnTo>
                    <a:pt x="1032" y="343"/>
                  </a:lnTo>
                  <a:lnTo>
                    <a:pt x="1032" y="366"/>
                  </a:lnTo>
                  <a:lnTo>
                    <a:pt x="1030" y="388"/>
                  </a:lnTo>
                  <a:lnTo>
                    <a:pt x="1025" y="410"/>
                  </a:lnTo>
                  <a:lnTo>
                    <a:pt x="1021" y="431"/>
                  </a:lnTo>
                  <a:lnTo>
                    <a:pt x="1015" y="452"/>
                  </a:lnTo>
                  <a:lnTo>
                    <a:pt x="1007" y="473"/>
                  </a:lnTo>
                  <a:lnTo>
                    <a:pt x="998" y="494"/>
                  </a:lnTo>
                  <a:lnTo>
                    <a:pt x="987" y="514"/>
                  </a:lnTo>
                  <a:lnTo>
                    <a:pt x="987" y="514"/>
                  </a:lnTo>
                  <a:lnTo>
                    <a:pt x="976" y="534"/>
                  </a:lnTo>
                  <a:lnTo>
                    <a:pt x="963" y="553"/>
                  </a:lnTo>
                  <a:lnTo>
                    <a:pt x="948" y="571"/>
                  </a:lnTo>
                  <a:lnTo>
                    <a:pt x="932" y="589"/>
                  </a:lnTo>
                  <a:lnTo>
                    <a:pt x="916" y="607"/>
                  </a:lnTo>
                  <a:lnTo>
                    <a:pt x="898" y="624"/>
                  </a:lnTo>
                  <a:lnTo>
                    <a:pt x="879" y="640"/>
                  </a:lnTo>
                  <a:lnTo>
                    <a:pt x="859" y="656"/>
                  </a:lnTo>
                  <a:lnTo>
                    <a:pt x="859" y="656"/>
                  </a:lnTo>
                  <a:lnTo>
                    <a:pt x="838" y="670"/>
                  </a:lnTo>
                  <a:lnTo>
                    <a:pt x="818" y="682"/>
                  </a:lnTo>
                  <a:lnTo>
                    <a:pt x="797" y="695"/>
                  </a:lnTo>
                  <a:lnTo>
                    <a:pt x="775" y="706"/>
                  </a:lnTo>
                  <a:lnTo>
                    <a:pt x="752" y="716"/>
                  </a:lnTo>
                  <a:lnTo>
                    <a:pt x="729" y="726"/>
                  </a:lnTo>
                  <a:lnTo>
                    <a:pt x="706" y="734"/>
                  </a:lnTo>
                  <a:lnTo>
                    <a:pt x="681" y="743"/>
                  </a:lnTo>
                  <a:lnTo>
                    <a:pt x="681" y="743"/>
                  </a:lnTo>
                  <a:lnTo>
                    <a:pt x="656" y="749"/>
                  </a:lnTo>
                  <a:lnTo>
                    <a:pt x="630" y="755"/>
                  </a:lnTo>
                  <a:lnTo>
                    <a:pt x="605" y="761"/>
                  </a:lnTo>
                  <a:lnTo>
                    <a:pt x="579" y="765"/>
                  </a:lnTo>
                  <a:lnTo>
                    <a:pt x="553" y="768"/>
                  </a:lnTo>
                  <a:lnTo>
                    <a:pt x="526" y="770"/>
                  </a:lnTo>
                  <a:lnTo>
                    <a:pt x="499" y="772"/>
                  </a:lnTo>
                  <a:lnTo>
                    <a:pt x="473" y="772"/>
                  </a:lnTo>
                  <a:lnTo>
                    <a:pt x="473" y="772"/>
                  </a:lnTo>
                  <a:lnTo>
                    <a:pt x="448" y="772"/>
                  </a:lnTo>
                  <a:lnTo>
                    <a:pt x="413" y="770"/>
                  </a:lnTo>
                  <a:lnTo>
                    <a:pt x="413" y="770"/>
                  </a:lnTo>
                  <a:lnTo>
                    <a:pt x="430" y="781"/>
                  </a:lnTo>
                  <a:lnTo>
                    <a:pt x="448" y="790"/>
                  </a:lnTo>
                  <a:lnTo>
                    <a:pt x="467" y="800"/>
                  </a:lnTo>
                  <a:lnTo>
                    <a:pt x="485" y="808"/>
                  </a:lnTo>
                  <a:lnTo>
                    <a:pt x="503" y="817"/>
                  </a:lnTo>
                  <a:lnTo>
                    <a:pt x="522" y="824"/>
                  </a:lnTo>
                  <a:lnTo>
                    <a:pt x="541" y="831"/>
                  </a:lnTo>
                  <a:lnTo>
                    <a:pt x="561" y="836"/>
                  </a:lnTo>
                  <a:lnTo>
                    <a:pt x="580" y="841"/>
                  </a:lnTo>
                  <a:lnTo>
                    <a:pt x="601" y="845"/>
                  </a:lnTo>
                  <a:lnTo>
                    <a:pt x="622" y="850"/>
                  </a:lnTo>
                  <a:lnTo>
                    <a:pt x="643" y="853"/>
                  </a:lnTo>
                  <a:lnTo>
                    <a:pt x="664" y="855"/>
                  </a:lnTo>
                  <a:lnTo>
                    <a:pt x="686" y="857"/>
                  </a:lnTo>
                  <a:lnTo>
                    <a:pt x="709" y="858"/>
                  </a:lnTo>
                  <a:lnTo>
                    <a:pt x="731" y="858"/>
                  </a:lnTo>
                  <a:lnTo>
                    <a:pt x="731" y="858"/>
                  </a:lnTo>
                  <a:lnTo>
                    <a:pt x="760" y="858"/>
                  </a:lnTo>
                  <a:lnTo>
                    <a:pt x="790" y="856"/>
                  </a:lnTo>
                  <a:lnTo>
                    <a:pt x="819" y="853"/>
                  </a:lnTo>
                  <a:lnTo>
                    <a:pt x="849" y="848"/>
                  </a:lnTo>
                  <a:lnTo>
                    <a:pt x="849" y="848"/>
                  </a:lnTo>
                  <a:lnTo>
                    <a:pt x="870" y="862"/>
                  </a:lnTo>
                  <a:lnTo>
                    <a:pt x="893" y="875"/>
                  </a:lnTo>
                  <a:lnTo>
                    <a:pt x="915" y="888"/>
                  </a:lnTo>
                  <a:lnTo>
                    <a:pt x="938" y="898"/>
                  </a:lnTo>
                  <a:lnTo>
                    <a:pt x="962" y="909"/>
                  </a:lnTo>
                  <a:lnTo>
                    <a:pt x="986" y="919"/>
                  </a:lnTo>
                  <a:lnTo>
                    <a:pt x="1011" y="926"/>
                  </a:lnTo>
                  <a:lnTo>
                    <a:pt x="1036" y="933"/>
                  </a:lnTo>
                  <a:lnTo>
                    <a:pt x="1036" y="933"/>
                  </a:lnTo>
                  <a:lnTo>
                    <a:pt x="1063" y="939"/>
                  </a:lnTo>
                  <a:lnTo>
                    <a:pt x="1095" y="944"/>
                  </a:lnTo>
                  <a:lnTo>
                    <a:pt x="1109" y="940"/>
                  </a:lnTo>
                  <a:lnTo>
                    <a:pt x="1118" y="925"/>
                  </a:lnTo>
                  <a:lnTo>
                    <a:pt x="1118" y="921"/>
                  </a:lnTo>
                  <a:lnTo>
                    <a:pt x="1118" y="916"/>
                  </a:lnTo>
                  <a:lnTo>
                    <a:pt x="1117" y="912"/>
                  </a:lnTo>
                  <a:lnTo>
                    <a:pt x="1115" y="909"/>
                  </a:lnTo>
                  <a:lnTo>
                    <a:pt x="1113" y="905"/>
                  </a:lnTo>
                  <a:lnTo>
                    <a:pt x="1110" y="902"/>
                  </a:lnTo>
                  <a:lnTo>
                    <a:pt x="1107" y="898"/>
                  </a:lnTo>
                  <a:lnTo>
                    <a:pt x="1104" y="895"/>
                  </a:lnTo>
                  <a:lnTo>
                    <a:pt x="1089" y="878"/>
                  </a:lnTo>
                  <a:lnTo>
                    <a:pt x="1071" y="859"/>
                  </a:lnTo>
                  <a:lnTo>
                    <a:pt x="1056" y="839"/>
                  </a:lnTo>
                  <a:lnTo>
                    <a:pt x="1039" y="814"/>
                  </a:lnTo>
                  <a:lnTo>
                    <a:pt x="1039" y="814"/>
                  </a:lnTo>
                  <a:lnTo>
                    <a:pt x="1033" y="800"/>
                  </a:lnTo>
                  <a:lnTo>
                    <a:pt x="1025" y="784"/>
                  </a:lnTo>
                  <a:lnTo>
                    <a:pt x="1025" y="784"/>
                  </a:lnTo>
                  <a:lnTo>
                    <a:pt x="1046" y="771"/>
                  </a:lnTo>
                  <a:lnTo>
                    <a:pt x="1065" y="759"/>
                  </a:lnTo>
                  <a:lnTo>
                    <a:pt x="1083" y="745"/>
                  </a:lnTo>
                  <a:lnTo>
                    <a:pt x="1100" y="730"/>
                  </a:lnTo>
                  <a:lnTo>
                    <a:pt x="1116" y="715"/>
                  </a:lnTo>
                  <a:lnTo>
                    <a:pt x="1131" y="699"/>
                  </a:lnTo>
                  <a:lnTo>
                    <a:pt x="1144" y="683"/>
                  </a:lnTo>
                  <a:lnTo>
                    <a:pt x="1156" y="665"/>
                  </a:lnTo>
                  <a:lnTo>
                    <a:pt x="1156" y="665"/>
                  </a:lnTo>
                  <a:lnTo>
                    <a:pt x="1168" y="648"/>
                  </a:lnTo>
                  <a:lnTo>
                    <a:pt x="1177" y="630"/>
                  </a:lnTo>
                  <a:lnTo>
                    <a:pt x="1186" y="611"/>
                  </a:lnTo>
                  <a:lnTo>
                    <a:pt x="1192" y="593"/>
                  </a:lnTo>
                  <a:lnTo>
                    <a:pt x="1198" y="574"/>
                  </a:lnTo>
                  <a:lnTo>
                    <a:pt x="1202" y="555"/>
                  </a:lnTo>
                  <a:lnTo>
                    <a:pt x="1204" y="535"/>
                  </a:lnTo>
                  <a:lnTo>
                    <a:pt x="1204" y="515"/>
                  </a:lnTo>
                  <a:lnTo>
                    <a:pt x="1204" y="515"/>
                  </a:lnTo>
                  <a:lnTo>
                    <a:pt x="1204" y="495"/>
                  </a:lnTo>
                  <a:lnTo>
                    <a:pt x="1201" y="475"/>
                  </a:lnTo>
                  <a:lnTo>
                    <a:pt x="1198" y="455"/>
                  </a:lnTo>
                  <a:lnTo>
                    <a:pt x="1192" y="435"/>
                  </a:lnTo>
                  <a:lnTo>
                    <a:pt x="1185" y="416"/>
                  </a:lnTo>
                  <a:lnTo>
                    <a:pt x="1176" y="397"/>
                  </a:lnTo>
                  <a:lnTo>
                    <a:pt x="1166" y="379"/>
                  </a:lnTo>
                  <a:lnTo>
                    <a:pt x="1154" y="361"/>
                  </a:lnTo>
                  <a:close/>
                  <a:moveTo>
                    <a:pt x="711" y="47"/>
                  </a:moveTo>
                  <a:lnTo>
                    <a:pt x="711" y="47"/>
                  </a:lnTo>
                  <a:lnTo>
                    <a:pt x="683" y="36"/>
                  </a:lnTo>
                  <a:lnTo>
                    <a:pt x="655" y="26"/>
                  </a:lnTo>
                  <a:lnTo>
                    <a:pt x="626" y="18"/>
                  </a:lnTo>
                  <a:lnTo>
                    <a:pt x="596" y="12"/>
                  </a:lnTo>
                  <a:lnTo>
                    <a:pt x="566" y="6"/>
                  </a:lnTo>
                  <a:lnTo>
                    <a:pt x="536" y="3"/>
                  </a:lnTo>
                  <a:lnTo>
                    <a:pt x="505" y="1"/>
                  </a:lnTo>
                  <a:lnTo>
                    <a:pt x="473" y="0"/>
                  </a:lnTo>
                  <a:lnTo>
                    <a:pt x="473" y="0"/>
                  </a:lnTo>
                  <a:lnTo>
                    <a:pt x="441" y="1"/>
                  </a:lnTo>
                  <a:lnTo>
                    <a:pt x="410" y="3"/>
                  </a:lnTo>
                  <a:lnTo>
                    <a:pt x="379" y="6"/>
                  </a:lnTo>
                  <a:lnTo>
                    <a:pt x="350" y="12"/>
                  </a:lnTo>
                  <a:lnTo>
                    <a:pt x="320" y="18"/>
                  </a:lnTo>
                  <a:lnTo>
                    <a:pt x="291" y="26"/>
                  </a:lnTo>
                  <a:lnTo>
                    <a:pt x="262" y="36"/>
                  </a:lnTo>
                  <a:lnTo>
                    <a:pt x="235" y="47"/>
                  </a:lnTo>
                  <a:lnTo>
                    <a:pt x="235" y="47"/>
                  </a:lnTo>
                  <a:lnTo>
                    <a:pt x="208" y="58"/>
                  </a:lnTo>
                  <a:lnTo>
                    <a:pt x="184" y="71"/>
                  </a:lnTo>
                  <a:lnTo>
                    <a:pt x="159" y="86"/>
                  </a:lnTo>
                  <a:lnTo>
                    <a:pt x="137" y="101"/>
                  </a:lnTo>
                  <a:lnTo>
                    <a:pt x="117" y="117"/>
                  </a:lnTo>
                  <a:lnTo>
                    <a:pt x="97" y="133"/>
                  </a:lnTo>
                  <a:lnTo>
                    <a:pt x="80" y="152"/>
                  </a:lnTo>
                  <a:lnTo>
                    <a:pt x="63" y="172"/>
                  </a:lnTo>
                  <a:lnTo>
                    <a:pt x="63" y="172"/>
                  </a:lnTo>
                  <a:lnTo>
                    <a:pt x="48" y="192"/>
                  </a:lnTo>
                  <a:lnTo>
                    <a:pt x="35" y="212"/>
                  </a:lnTo>
                  <a:lnTo>
                    <a:pt x="24" y="233"/>
                  </a:lnTo>
                  <a:lnTo>
                    <a:pt x="15" y="254"/>
                  </a:lnTo>
                  <a:lnTo>
                    <a:pt x="9" y="275"/>
                  </a:lnTo>
                  <a:lnTo>
                    <a:pt x="3" y="298"/>
                  </a:lnTo>
                  <a:lnTo>
                    <a:pt x="0" y="321"/>
                  </a:lnTo>
                  <a:lnTo>
                    <a:pt x="0" y="343"/>
                  </a:lnTo>
                  <a:lnTo>
                    <a:pt x="0" y="343"/>
                  </a:lnTo>
                  <a:lnTo>
                    <a:pt x="0" y="363"/>
                  </a:lnTo>
                  <a:lnTo>
                    <a:pt x="2" y="382"/>
                  </a:lnTo>
                  <a:lnTo>
                    <a:pt x="6" y="403"/>
                  </a:lnTo>
                  <a:lnTo>
                    <a:pt x="12" y="421"/>
                  </a:lnTo>
                  <a:lnTo>
                    <a:pt x="18" y="440"/>
                  </a:lnTo>
                  <a:lnTo>
                    <a:pt x="27" y="458"/>
                  </a:lnTo>
                  <a:lnTo>
                    <a:pt x="36" y="476"/>
                  </a:lnTo>
                  <a:lnTo>
                    <a:pt x="47" y="494"/>
                  </a:lnTo>
                  <a:lnTo>
                    <a:pt x="47" y="494"/>
                  </a:lnTo>
                  <a:lnTo>
                    <a:pt x="60" y="511"/>
                  </a:lnTo>
                  <a:lnTo>
                    <a:pt x="73" y="528"/>
                  </a:lnTo>
                  <a:lnTo>
                    <a:pt x="88" y="544"/>
                  </a:lnTo>
                  <a:lnTo>
                    <a:pt x="104" y="558"/>
                  </a:lnTo>
                  <a:lnTo>
                    <a:pt x="121" y="573"/>
                  </a:lnTo>
                  <a:lnTo>
                    <a:pt x="139" y="587"/>
                  </a:lnTo>
                  <a:lnTo>
                    <a:pt x="158" y="600"/>
                  </a:lnTo>
                  <a:lnTo>
                    <a:pt x="179" y="612"/>
                  </a:lnTo>
                  <a:lnTo>
                    <a:pt x="179" y="612"/>
                  </a:lnTo>
                  <a:lnTo>
                    <a:pt x="171" y="628"/>
                  </a:lnTo>
                  <a:lnTo>
                    <a:pt x="165" y="642"/>
                  </a:lnTo>
                  <a:lnTo>
                    <a:pt x="148" y="667"/>
                  </a:lnTo>
                  <a:lnTo>
                    <a:pt x="133" y="688"/>
                  </a:lnTo>
                  <a:lnTo>
                    <a:pt x="115" y="707"/>
                  </a:lnTo>
                  <a:lnTo>
                    <a:pt x="100" y="724"/>
                  </a:lnTo>
                  <a:lnTo>
                    <a:pt x="97" y="727"/>
                  </a:lnTo>
                  <a:lnTo>
                    <a:pt x="94" y="730"/>
                  </a:lnTo>
                  <a:lnTo>
                    <a:pt x="91" y="733"/>
                  </a:lnTo>
                  <a:lnTo>
                    <a:pt x="89" y="737"/>
                  </a:lnTo>
                  <a:lnTo>
                    <a:pt x="87" y="741"/>
                  </a:lnTo>
                  <a:lnTo>
                    <a:pt x="86" y="745"/>
                  </a:lnTo>
                  <a:lnTo>
                    <a:pt x="85" y="749"/>
                  </a:lnTo>
                  <a:lnTo>
                    <a:pt x="86" y="753"/>
                  </a:lnTo>
                  <a:lnTo>
                    <a:pt x="94" y="767"/>
                  </a:lnTo>
                  <a:lnTo>
                    <a:pt x="107" y="772"/>
                  </a:lnTo>
                  <a:lnTo>
                    <a:pt x="109" y="772"/>
                  </a:lnTo>
                  <a:lnTo>
                    <a:pt x="109" y="772"/>
                  </a:lnTo>
                  <a:lnTo>
                    <a:pt x="141" y="767"/>
                  </a:lnTo>
                  <a:lnTo>
                    <a:pt x="168" y="762"/>
                  </a:lnTo>
                  <a:lnTo>
                    <a:pt x="168" y="762"/>
                  </a:lnTo>
                  <a:lnTo>
                    <a:pt x="193" y="754"/>
                  </a:lnTo>
                  <a:lnTo>
                    <a:pt x="218" y="747"/>
                  </a:lnTo>
                  <a:lnTo>
                    <a:pt x="242" y="737"/>
                  </a:lnTo>
                  <a:lnTo>
                    <a:pt x="266" y="727"/>
                  </a:lnTo>
                  <a:lnTo>
                    <a:pt x="289" y="716"/>
                  </a:lnTo>
                  <a:lnTo>
                    <a:pt x="311" y="703"/>
                  </a:lnTo>
                  <a:lnTo>
                    <a:pt x="334" y="691"/>
                  </a:lnTo>
                  <a:lnTo>
                    <a:pt x="355" y="676"/>
                  </a:lnTo>
                  <a:lnTo>
                    <a:pt x="355" y="676"/>
                  </a:lnTo>
                  <a:lnTo>
                    <a:pt x="385" y="681"/>
                  </a:lnTo>
                  <a:lnTo>
                    <a:pt x="414" y="684"/>
                  </a:lnTo>
                  <a:lnTo>
                    <a:pt x="444" y="687"/>
                  </a:lnTo>
                  <a:lnTo>
                    <a:pt x="473" y="687"/>
                  </a:lnTo>
                  <a:lnTo>
                    <a:pt x="473" y="687"/>
                  </a:lnTo>
                  <a:lnTo>
                    <a:pt x="505" y="687"/>
                  </a:lnTo>
                  <a:lnTo>
                    <a:pt x="536" y="684"/>
                  </a:lnTo>
                  <a:lnTo>
                    <a:pt x="566" y="680"/>
                  </a:lnTo>
                  <a:lnTo>
                    <a:pt x="596" y="675"/>
                  </a:lnTo>
                  <a:lnTo>
                    <a:pt x="626" y="669"/>
                  </a:lnTo>
                  <a:lnTo>
                    <a:pt x="655" y="661"/>
                  </a:lnTo>
                  <a:lnTo>
                    <a:pt x="683" y="652"/>
                  </a:lnTo>
                  <a:lnTo>
                    <a:pt x="711" y="641"/>
                  </a:lnTo>
                  <a:lnTo>
                    <a:pt x="711" y="641"/>
                  </a:lnTo>
                  <a:lnTo>
                    <a:pt x="737" y="629"/>
                  </a:lnTo>
                  <a:lnTo>
                    <a:pt x="762" y="616"/>
                  </a:lnTo>
                  <a:lnTo>
                    <a:pt x="786" y="602"/>
                  </a:lnTo>
                  <a:lnTo>
                    <a:pt x="809" y="587"/>
                  </a:lnTo>
                  <a:lnTo>
                    <a:pt x="829" y="570"/>
                  </a:lnTo>
                  <a:lnTo>
                    <a:pt x="849" y="553"/>
                  </a:lnTo>
                  <a:lnTo>
                    <a:pt x="866" y="535"/>
                  </a:lnTo>
                  <a:lnTo>
                    <a:pt x="883" y="516"/>
                  </a:lnTo>
                  <a:lnTo>
                    <a:pt x="883" y="516"/>
                  </a:lnTo>
                  <a:lnTo>
                    <a:pt x="898" y="496"/>
                  </a:lnTo>
                  <a:lnTo>
                    <a:pt x="911" y="476"/>
                  </a:lnTo>
                  <a:lnTo>
                    <a:pt x="921" y="455"/>
                  </a:lnTo>
                  <a:lnTo>
                    <a:pt x="931" y="433"/>
                  </a:lnTo>
                  <a:lnTo>
                    <a:pt x="937" y="411"/>
                  </a:lnTo>
                  <a:lnTo>
                    <a:pt x="943" y="389"/>
                  </a:lnTo>
                  <a:lnTo>
                    <a:pt x="945" y="367"/>
                  </a:lnTo>
                  <a:lnTo>
                    <a:pt x="946" y="343"/>
                  </a:lnTo>
                  <a:lnTo>
                    <a:pt x="946" y="343"/>
                  </a:lnTo>
                  <a:lnTo>
                    <a:pt x="945" y="321"/>
                  </a:lnTo>
                  <a:lnTo>
                    <a:pt x="943" y="298"/>
                  </a:lnTo>
                  <a:lnTo>
                    <a:pt x="937" y="275"/>
                  </a:lnTo>
                  <a:lnTo>
                    <a:pt x="931" y="254"/>
                  </a:lnTo>
                  <a:lnTo>
                    <a:pt x="921" y="233"/>
                  </a:lnTo>
                  <a:lnTo>
                    <a:pt x="911" y="212"/>
                  </a:lnTo>
                  <a:lnTo>
                    <a:pt x="898" y="192"/>
                  </a:lnTo>
                  <a:lnTo>
                    <a:pt x="883" y="172"/>
                  </a:lnTo>
                  <a:lnTo>
                    <a:pt x="883" y="172"/>
                  </a:lnTo>
                  <a:lnTo>
                    <a:pt x="866" y="152"/>
                  </a:lnTo>
                  <a:lnTo>
                    <a:pt x="849" y="133"/>
                  </a:lnTo>
                  <a:lnTo>
                    <a:pt x="829" y="117"/>
                  </a:lnTo>
                  <a:lnTo>
                    <a:pt x="809" y="101"/>
                  </a:lnTo>
                  <a:lnTo>
                    <a:pt x="786" y="86"/>
                  </a:lnTo>
                  <a:lnTo>
                    <a:pt x="762" y="71"/>
                  </a:lnTo>
                  <a:lnTo>
                    <a:pt x="737" y="58"/>
                  </a:lnTo>
                  <a:lnTo>
                    <a:pt x="711" y="4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6" name="Freeform 144"/>
            <p:cNvSpPr>
              <a:spLocks/>
            </p:cNvSpPr>
            <p:nvPr/>
          </p:nvSpPr>
          <p:spPr bwMode="auto">
            <a:xfrm>
              <a:off x="1828" y="2333"/>
              <a:ext cx="395" cy="351"/>
            </a:xfrm>
            <a:custGeom>
              <a:avLst/>
              <a:gdLst>
                <a:gd name="T0" fmla="*/ 728 w 791"/>
                <a:gd name="T1" fmla="*/ 101 h 702"/>
                <a:gd name="T2" fmla="*/ 682 w 791"/>
                <a:gd name="T3" fmla="*/ 54 h 702"/>
                <a:gd name="T4" fmla="*/ 625 w 791"/>
                <a:gd name="T5" fmla="*/ 12 h 702"/>
                <a:gd name="T6" fmla="*/ 610 w 791"/>
                <a:gd name="T7" fmla="*/ 25 h 702"/>
                <a:gd name="T8" fmla="*/ 619 w 791"/>
                <a:gd name="T9" fmla="*/ 101 h 702"/>
                <a:gd name="T10" fmla="*/ 617 w 791"/>
                <a:gd name="T11" fmla="*/ 146 h 702"/>
                <a:gd name="T12" fmla="*/ 602 w 791"/>
                <a:gd name="T13" fmla="*/ 210 h 702"/>
                <a:gd name="T14" fmla="*/ 574 w 791"/>
                <a:gd name="T15" fmla="*/ 272 h 702"/>
                <a:gd name="T16" fmla="*/ 550 w 791"/>
                <a:gd name="T17" fmla="*/ 311 h 702"/>
                <a:gd name="T18" fmla="*/ 503 w 791"/>
                <a:gd name="T19" fmla="*/ 365 h 702"/>
                <a:gd name="T20" fmla="*/ 446 w 791"/>
                <a:gd name="T21" fmla="*/ 414 h 702"/>
                <a:gd name="T22" fmla="*/ 405 w 791"/>
                <a:gd name="T23" fmla="*/ 440 h 702"/>
                <a:gd name="T24" fmla="*/ 339 w 791"/>
                <a:gd name="T25" fmla="*/ 474 h 702"/>
                <a:gd name="T26" fmla="*/ 268 w 791"/>
                <a:gd name="T27" fmla="*/ 501 h 702"/>
                <a:gd name="T28" fmla="*/ 217 w 791"/>
                <a:gd name="T29" fmla="*/ 513 h 702"/>
                <a:gd name="T30" fmla="*/ 140 w 791"/>
                <a:gd name="T31" fmla="*/ 526 h 702"/>
                <a:gd name="T32" fmla="*/ 60 w 791"/>
                <a:gd name="T33" fmla="*/ 530 h 702"/>
                <a:gd name="T34" fmla="*/ 0 w 791"/>
                <a:gd name="T35" fmla="*/ 528 h 702"/>
                <a:gd name="T36" fmla="*/ 35 w 791"/>
                <a:gd name="T37" fmla="*/ 548 h 702"/>
                <a:gd name="T38" fmla="*/ 90 w 791"/>
                <a:gd name="T39" fmla="*/ 575 h 702"/>
                <a:gd name="T40" fmla="*/ 148 w 791"/>
                <a:gd name="T41" fmla="*/ 594 h 702"/>
                <a:gd name="T42" fmla="*/ 209 w 791"/>
                <a:gd name="T43" fmla="*/ 608 h 702"/>
                <a:gd name="T44" fmla="*/ 273 w 791"/>
                <a:gd name="T45" fmla="*/ 615 h 702"/>
                <a:gd name="T46" fmla="*/ 318 w 791"/>
                <a:gd name="T47" fmla="*/ 616 h 702"/>
                <a:gd name="T48" fmla="*/ 406 w 791"/>
                <a:gd name="T49" fmla="*/ 611 h 702"/>
                <a:gd name="T50" fmla="*/ 457 w 791"/>
                <a:gd name="T51" fmla="*/ 620 h 702"/>
                <a:gd name="T52" fmla="*/ 525 w 791"/>
                <a:gd name="T53" fmla="*/ 656 h 702"/>
                <a:gd name="T54" fmla="*/ 598 w 791"/>
                <a:gd name="T55" fmla="*/ 684 h 702"/>
                <a:gd name="T56" fmla="*/ 650 w 791"/>
                <a:gd name="T57" fmla="*/ 697 h 702"/>
                <a:gd name="T58" fmla="*/ 705 w 791"/>
                <a:gd name="T59" fmla="*/ 683 h 702"/>
                <a:gd name="T60" fmla="*/ 704 w 791"/>
                <a:gd name="T61" fmla="*/ 670 h 702"/>
                <a:gd name="T62" fmla="*/ 697 w 791"/>
                <a:gd name="T63" fmla="*/ 660 h 702"/>
                <a:gd name="T64" fmla="*/ 676 w 791"/>
                <a:gd name="T65" fmla="*/ 636 h 702"/>
                <a:gd name="T66" fmla="*/ 626 w 791"/>
                <a:gd name="T67" fmla="*/ 572 h 702"/>
                <a:gd name="T68" fmla="*/ 612 w 791"/>
                <a:gd name="T69" fmla="*/ 542 h 702"/>
                <a:gd name="T70" fmla="*/ 652 w 791"/>
                <a:gd name="T71" fmla="*/ 517 h 702"/>
                <a:gd name="T72" fmla="*/ 703 w 791"/>
                <a:gd name="T73" fmla="*/ 473 h 702"/>
                <a:gd name="T74" fmla="*/ 743 w 791"/>
                <a:gd name="T75" fmla="*/ 423 h 702"/>
                <a:gd name="T76" fmla="*/ 764 w 791"/>
                <a:gd name="T77" fmla="*/ 388 h 702"/>
                <a:gd name="T78" fmla="*/ 785 w 791"/>
                <a:gd name="T79" fmla="*/ 332 h 702"/>
                <a:gd name="T80" fmla="*/ 791 w 791"/>
                <a:gd name="T81" fmla="*/ 273 h 702"/>
                <a:gd name="T82" fmla="*/ 788 w 791"/>
                <a:gd name="T83" fmla="*/ 233 h 702"/>
                <a:gd name="T84" fmla="*/ 772 w 791"/>
                <a:gd name="T85" fmla="*/ 174 h 702"/>
                <a:gd name="T86" fmla="*/ 741 w 791"/>
                <a:gd name="T87" fmla="*/ 119 h 7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1" h="702">
                  <a:moveTo>
                    <a:pt x="741" y="119"/>
                  </a:moveTo>
                  <a:lnTo>
                    <a:pt x="741" y="119"/>
                  </a:lnTo>
                  <a:lnTo>
                    <a:pt x="728" y="101"/>
                  </a:lnTo>
                  <a:lnTo>
                    <a:pt x="713" y="84"/>
                  </a:lnTo>
                  <a:lnTo>
                    <a:pt x="699" y="68"/>
                  </a:lnTo>
                  <a:lnTo>
                    <a:pt x="682" y="54"/>
                  </a:lnTo>
                  <a:lnTo>
                    <a:pt x="663" y="39"/>
                  </a:lnTo>
                  <a:lnTo>
                    <a:pt x="645" y="25"/>
                  </a:lnTo>
                  <a:lnTo>
                    <a:pt x="625" y="12"/>
                  </a:lnTo>
                  <a:lnTo>
                    <a:pt x="604" y="0"/>
                  </a:lnTo>
                  <a:lnTo>
                    <a:pt x="604" y="0"/>
                  </a:lnTo>
                  <a:lnTo>
                    <a:pt x="610" y="25"/>
                  </a:lnTo>
                  <a:lnTo>
                    <a:pt x="616" y="50"/>
                  </a:lnTo>
                  <a:lnTo>
                    <a:pt x="619" y="76"/>
                  </a:lnTo>
                  <a:lnTo>
                    <a:pt x="619" y="101"/>
                  </a:lnTo>
                  <a:lnTo>
                    <a:pt x="619" y="101"/>
                  </a:lnTo>
                  <a:lnTo>
                    <a:pt x="619" y="124"/>
                  </a:lnTo>
                  <a:lnTo>
                    <a:pt x="617" y="146"/>
                  </a:lnTo>
                  <a:lnTo>
                    <a:pt x="612" y="168"/>
                  </a:lnTo>
                  <a:lnTo>
                    <a:pt x="608" y="189"/>
                  </a:lnTo>
                  <a:lnTo>
                    <a:pt x="602" y="210"/>
                  </a:lnTo>
                  <a:lnTo>
                    <a:pt x="594" y="231"/>
                  </a:lnTo>
                  <a:lnTo>
                    <a:pt x="585" y="252"/>
                  </a:lnTo>
                  <a:lnTo>
                    <a:pt x="574" y="272"/>
                  </a:lnTo>
                  <a:lnTo>
                    <a:pt x="574" y="272"/>
                  </a:lnTo>
                  <a:lnTo>
                    <a:pt x="563" y="292"/>
                  </a:lnTo>
                  <a:lnTo>
                    <a:pt x="550" y="311"/>
                  </a:lnTo>
                  <a:lnTo>
                    <a:pt x="535" y="329"/>
                  </a:lnTo>
                  <a:lnTo>
                    <a:pt x="519" y="347"/>
                  </a:lnTo>
                  <a:lnTo>
                    <a:pt x="503" y="365"/>
                  </a:lnTo>
                  <a:lnTo>
                    <a:pt x="485" y="382"/>
                  </a:lnTo>
                  <a:lnTo>
                    <a:pt x="466" y="398"/>
                  </a:lnTo>
                  <a:lnTo>
                    <a:pt x="446" y="414"/>
                  </a:lnTo>
                  <a:lnTo>
                    <a:pt x="446" y="414"/>
                  </a:lnTo>
                  <a:lnTo>
                    <a:pt x="425" y="428"/>
                  </a:lnTo>
                  <a:lnTo>
                    <a:pt x="405" y="440"/>
                  </a:lnTo>
                  <a:lnTo>
                    <a:pt x="384" y="453"/>
                  </a:lnTo>
                  <a:lnTo>
                    <a:pt x="362" y="464"/>
                  </a:lnTo>
                  <a:lnTo>
                    <a:pt x="339" y="474"/>
                  </a:lnTo>
                  <a:lnTo>
                    <a:pt x="316" y="484"/>
                  </a:lnTo>
                  <a:lnTo>
                    <a:pt x="293" y="492"/>
                  </a:lnTo>
                  <a:lnTo>
                    <a:pt x="268" y="501"/>
                  </a:lnTo>
                  <a:lnTo>
                    <a:pt x="268" y="501"/>
                  </a:lnTo>
                  <a:lnTo>
                    <a:pt x="243" y="507"/>
                  </a:lnTo>
                  <a:lnTo>
                    <a:pt x="217" y="513"/>
                  </a:lnTo>
                  <a:lnTo>
                    <a:pt x="192" y="519"/>
                  </a:lnTo>
                  <a:lnTo>
                    <a:pt x="166" y="523"/>
                  </a:lnTo>
                  <a:lnTo>
                    <a:pt x="140" y="526"/>
                  </a:lnTo>
                  <a:lnTo>
                    <a:pt x="113" y="528"/>
                  </a:lnTo>
                  <a:lnTo>
                    <a:pt x="86" y="530"/>
                  </a:lnTo>
                  <a:lnTo>
                    <a:pt x="60" y="530"/>
                  </a:lnTo>
                  <a:lnTo>
                    <a:pt x="60" y="530"/>
                  </a:lnTo>
                  <a:lnTo>
                    <a:pt x="35" y="530"/>
                  </a:lnTo>
                  <a:lnTo>
                    <a:pt x="0" y="528"/>
                  </a:lnTo>
                  <a:lnTo>
                    <a:pt x="0" y="528"/>
                  </a:lnTo>
                  <a:lnTo>
                    <a:pt x="17" y="539"/>
                  </a:lnTo>
                  <a:lnTo>
                    <a:pt x="35" y="548"/>
                  </a:lnTo>
                  <a:lnTo>
                    <a:pt x="54" y="558"/>
                  </a:lnTo>
                  <a:lnTo>
                    <a:pt x="72" y="566"/>
                  </a:lnTo>
                  <a:lnTo>
                    <a:pt x="90" y="575"/>
                  </a:lnTo>
                  <a:lnTo>
                    <a:pt x="109" y="582"/>
                  </a:lnTo>
                  <a:lnTo>
                    <a:pt x="128" y="589"/>
                  </a:lnTo>
                  <a:lnTo>
                    <a:pt x="148" y="594"/>
                  </a:lnTo>
                  <a:lnTo>
                    <a:pt x="167" y="599"/>
                  </a:lnTo>
                  <a:lnTo>
                    <a:pt x="188" y="603"/>
                  </a:lnTo>
                  <a:lnTo>
                    <a:pt x="209" y="608"/>
                  </a:lnTo>
                  <a:lnTo>
                    <a:pt x="230" y="611"/>
                  </a:lnTo>
                  <a:lnTo>
                    <a:pt x="251" y="613"/>
                  </a:lnTo>
                  <a:lnTo>
                    <a:pt x="273" y="615"/>
                  </a:lnTo>
                  <a:lnTo>
                    <a:pt x="296" y="616"/>
                  </a:lnTo>
                  <a:lnTo>
                    <a:pt x="318" y="616"/>
                  </a:lnTo>
                  <a:lnTo>
                    <a:pt x="318" y="616"/>
                  </a:lnTo>
                  <a:lnTo>
                    <a:pt x="347" y="616"/>
                  </a:lnTo>
                  <a:lnTo>
                    <a:pt x="377" y="614"/>
                  </a:lnTo>
                  <a:lnTo>
                    <a:pt x="406" y="611"/>
                  </a:lnTo>
                  <a:lnTo>
                    <a:pt x="436" y="606"/>
                  </a:lnTo>
                  <a:lnTo>
                    <a:pt x="436" y="606"/>
                  </a:lnTo>
                  <a:lnTo>
                    <a:pt x="457" y="620"/>
                  </a:lnTo>
                  <a:lnTo>
                    <a:pt x="480" y="633"/>
                  </a:lnTo>
                  <a:lnTo>
                    <a:pt x="502" y="646"/>
                  </a:lnTo>
                  <a:lnTo>
                    <a:pt x="525" y="656"/>
                  </a:lnTo>
                  <a:lnTo>
                    <a:pt x="549" y="667"/>
                  </a:lnTo>
                  <a:lnTo>
                    <a:pt x="573" y="677"/>
                  </a:lnTo>
                  <a:lnTo>
                    <a:pt x="598" y="684"/>
                  </a:lnTo>
                  <a:lnTo>
                    <a:pt x="623" y="691"/>
                  </a:lnTo>
                  <a:lnTo>
                    <a:pt x="623" y="691"/>
                  </a:lnTo>
                  <a:lnTo>
                    <a:pt x="650" y="697"/>
                  </a:lnTo>
                  <a:lnTo>
                    <a:pt x="682" y="702"/>
                  </a:lnTo>
                  <a:lnTo>
                    <a:pt x="696" y="698"/>
                  </a:lnTo>
                  <a:lnTo>
                    <a:pt x="705" y="683"/>
                  </a:lnTo>
                  <a:lnTo>
                    <a:pt x="705" y="679"/>
                  </a:lnTo>
                  <a:lnTo>
                    <a:pt x="705" y="674"/>
                  </a:lnTo>
                  <a:lnTo>
                    <a:pt x="704" y="670"/>
                  </a:lnTo>
                  <a:lnTo>
                    <a:pt x="702" y="667"/>
                  </a:lnTo>
                  <a:lnTo>
                    <a:pt x="700" y="663"/>
                  </a:lnTo>
                  <a:lnTo>
                    <a:pt x="697" y="660"/>
                  </a:lnTo>
                  <a:lnTo>
                    <a:pt x="694" y="656"/>
                  </a:lnTo>
                  <a:lnTo>
                    <a:pt x="691" y="653"/>
                  </a:lnTo>
                  <a:lnTo>
                    <a:pt x="676" y="636"/>
                  </a:lnTo>
                  <a:lnTo>
                    <a:pt x="658" y="617"/>
                  </a:lnTo>
                  <a:lnTo>
                    <a:pt x="643" y="597"/>
                  </a:lnTo>
                  <a:lnTo>
                    <a:pt x="626" y="572"/>
                  </a:lnTo>
                  <a:lnTo>
                    <a:pt x="626" y="572"/>
                  </a:lnTo>
                  <a:lnTo>
                    <a:pt x="620" y="558"/>
                  </a:lnTo>
                  <a:lnTo>
                    <a:pt x="612" y="542"/>
                  </a:lnTo>
                  <a:lnTo>
                    <a:pt x="612" y="542"/>
                  </a:lnTo>
                  <a:lnTo>
                    <a:pt x="633" y="529"/>
                  </a:lnTo>
                  <a:lnTo>
                    <a:pt x="652" y="517"/>
                  </a:lnTo>
                  <a:lnTo>
                    <a:pt x="670" y="503"/>
                  </a:lnTo>
                  <a:lnTo>
                    <a:pt x="687" y="488"/>
                  </a:lnTo>
                  <a:lnTo>
                    <a:pt x="703" y="473"/>
                  </a:lnTo>
                  <a:lnTo>
                    <a:pt x="718" y="457"/>
                  </a:lnTo>
                  <a:lnTo>
                    <a:pt x="731" y="441"/>
                  </a:lnTo>
                  <a:lnTo>
                    <a:pt x="743" y="423"/>
                  </a:lnTo>
                  <a:lnTo>
                    <a:pt x="743" y="423"/>
                  </a:lnTo>
                  <a:lnTo>
                    <a:pt x="755" y="406"/>
                  </a:lnTo>
                  <a:lnTo>
                    <a:pt x="764" y="388"/>
                  </a:lnTo>
                  <a:lnTo>
                    <a:pt x="773" y="369"/>
                  </a:lnTo>
                  <a:lnTo>
                    <a:pt x="779" y="351"/>
                  </a:lnTo>
                  <a:lnTo>
                    <a:pt x="785" y="332"/>
                  </a:lnTo>
                  <a:lnTo>
                    <a:pt x="789" y="313"/>
                  </a:lnTo>
                  <a:lnTo>
                    <a:pt x="791" y="293"/>
                  </a:lnTo>
                  <a:lnTo>
                    <a:pt x="791" y="273"/>
                  </a:lnTo>
                  <a:lnTo>
                    <a:pt x="791" y="273"/>
                  </a:lnTo>
                  <a:lnTo>
                    <a:pt x="791" y="253"/>
                  </a:lnTo>
                  <a:lnTo>
                    <a:pt x="788" y="233"/>
                  </a:lnTo>
                  <a:lnTo>
                    <a:pt x="785" y="213"/>
                  </a:lnTo>
                  <a:lnTo>
                    <a:pt x="779" y="193"/>
                  </a:lnTo>
                  <a:lnTo>
                    <a:pt x="772" y="174"/>
                  </a:lnTo>
                  <a:lnTo>
                    <a:pt x="763" y="155"/>
                  </a:lnTo>
                  <a:lnTo>
                    <a:pt x="753" y="137"/>
                  </a:lnTo>
                  <a:lnTo>
                    <a:pt x="741" y="119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87" name="Freeform 145"/>
            <p:cNvSpPr>
              <a:spLocks/>
            </p:cNvSpPr>
            <p:nvPr/>
          </p:nvSpPr>
          <p:spPr bwMode="auto">
            <a:xfrm>
              <a:off x="1621" y="2212"/>
              <a:ext cx="473" cy="386"/>
            </a:xfrm>
            <a:custGeom>
              <a:avLst/>
              <a:gdLst>
                <a:gd name="T0" fmla="*/ 683 w 946"/>
                <a:gd name="T1" fmla="*/ 36 h 772"/>
                <a:gd name="T2" fmla="*/ 596 w 946"/>
                <a:gd name="T3" fmla="*/ 12 h 772"/>
                <a:gd name="T4" fmla="*/ 505 w 946"/>
                <a:gd name="T5" fmla="*/ 1 h 772"/>
                <a:gd name="T6" fmla="*/ 441 w 946"/>
                <a:gd name="T7" fmla="*/ 1 h 772"/>
                <a:gd name="T8" fmla="*/ 350 w 946"/>
                <a:gd name="T9" fmla="*/ 12 h 772"/>
                <a:gd name="T10" fmla="*/ 262 w 946"/>
                <a:gd name="T11" fmla="*/ 36 h 772"/>
                <a:gd name="T12" fmla="*/ 208 w 946"/>
                <a:gd name="T13" fmla="*/ 58 h 772"/>
                <a:gd name="T14" fmla="*/ 137 w 946"/>
                <a:gd name="T15" fmla="*/ 101 h 772"/>
                <a:gd name="T16" fmla="*/ 80 w 946"/>
                <a:gd name="T17" fmla="*/ 152 h 772"/>
                <a:gd name="T18" fmla="*/ 48 w 946"/>
                <a:gd name="T19" fmla="*/ 192 h 772"/>
                <a:gd name="T20" fmla="*/ 15 w 946"/>
                <a:gd name="T21" fmla="*/ 254 h 772"/>
                <a:gd name="T22" fmla="*/ 0 w 946"/>
                <a:gd name="T23" fmla="*/ 321 h 772"/>
                <a:gd name="T24" fmla="*/ 0 w 946"/>
                <a:gd name="T25" fmla="*/ 363 h 772"/>
                <a:gd name="T26" fmla="*/ 12 w 946"/>
                <a:gd name="T27" fmla="*/ 421 h 772"/>
                <a:gd name="T28" fmla="*/ 36 w 946"/>
                <a:gd name="T29" fmla="*/ 476 h 772"/>
                <a:gd name="T30" fmla="*/ 60 w 946"/>
                <a:gd name="T31" fmla="*/ 511 h 772"/>
                <a:gd name="T32" fmla="*/ 104 w 946"/>
                <a:gd name="T33" fmla="*/ 558 h 772"/>
                <a:gd name="T34" fmla="*/ 158 w 946"/>
                <a:gd name="T35" fmla="*/ 600 h 772"/>
                <a:gd name="T36" fmla="*/ 171 w 946"/>
                <a:gd name="T37" fmla="*/ 628 h 772"/>
                <a:gd name="T38" fmla="*/ 133 w 946"/>
                <a:gd name="T39" fmla="*/ 688 h 772"/>
                <a:gd name="T40" fmla="*/ 97 w 946"/>
                <a:gd name="T41" fmla="*/ 727 h 772"/>
                <a:gd name="T42" fmla="*/ 89 w 946"/>
                <a:gd name="T43" fmla="*/ 737 h 772"/>
                <a:gd name="T44" fmla="*/ 85 w 946"/>
                <a:gd name="T45" fmla="*/ 749 h 772"/>
                <a:gd name="T46" fmla="*/ 107 w 946"/>
                <a:gd name="T47" fmla="*/ 772 h 772"/>
                <a:gd name="T48" fmla="*/ 141 w 946"/>
                <a:gd name="T49" fmla="*/ 767 h 772"/>
                <a:gd name="T50" fmla="*/ 193 w 946"/>
                <a:gd name="T51" fmla="*/ 754 h 772"/>
                <a:gd name="T52" fmla="*/ 266 w 946"/>
                <a:gd name="T53" fmla="*/ 727 h 772"/>
                <a:gd name="T54" fmla="*/ 334 w 946"/>
                <a:gd name="T55" fmla="*/ 691 h 772"/>
                <a:gd name="T56" fmla="*/ 385 w 946"/>
                <a:gd name="T57" fmla="*/ 681 h 772"/>
                <a:gd name="T58" fmla="*/ 473 w 946"/>
                <a:gd name="T59" fmla="*/ 687 h 772"/>
                <a:gd name="T60" fmla="*/ 536 w 946"/>
                <a:gd name="T61" fmla="*/ 684 h 772"/>
                <a:gd name="T62" fmla="*/ 626 w 946"/>
                <a:gd name="T63" fmla="*/ 669 h 772"/>
                <a:gd name="T64" fmla="*/ 711 w 946"/>
                <a:gd name="T65" fmla="*/ 641 h 772"/>
                <a:gd name="T66" fmla="*/ 762 w 946"/>
                <a:gd name="T67" fmla="*/ 616 h 772"/>
                <a:gd name="T68" fmla="*/ 829 w 946"/>
                <a:gd name="T69" fmla="*/ 570 h 772"/>
                <a:gd name="T70" fmla="*/ 883 w 946"/>
                <a:gd name="T71" fmla="*/ 516 h 772"/>
                <a:gd name="T72" fmla="*/ 911 w 946"/>
                <a:gd name="T73" fmla="*/ 476 h 772"/>
                <a:gd name="T74" fmla="*/ 937 w 946"/>
                <a:gd name="T75" fmla="*/ 411 h 772"/>
                <a:gd name="T76" fmla="*/ 946 w 946"/>
                <a:gd name="T77" fmla="*/ 343 h 772"/>
                <a:gd name="T78" fmla="*/ 943 w 946"/>
                <a:gd name="T79" fmla="*/ 298 h 772"/>
                <a:gd name="T80" fmla="*/ 921 w 946"/>
                <a:gd name="T81" fmla="*/ 233 h 772"/>
                <a:gd name="T82" fmla="*/ 883 w 946"/>
                <a:gd name="T83" fmla="*/ 172 h 772"/>
                <a:gd name="T84" fmla="*/ 849 w 946"/>
                <a:gd name="T85" fmla="*/ 133 h 772"/>
                <a:gd name="T86" fmla="*/ 786 w 946"/>
                <a:gd name="T87" fmla="*/ 86 h 772"/>
                <a:gd name="T88" fmla="*/ 711 w 946"/>
                <a:gd name="T89" fmla="*/ 47 h 7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946" h="772">
                  <a:moveTo>
                    <a:pt x="711" y="47"/>
                  </a:moveTo>
                  <a:lnTo>
                    <a:pt x="711" y="47"/>
                  </a:lnTo>
                  <a:lnTo>
                    <a:pt x="683" y="36"/>
                  </a:lnTo>
                  <a:lnTo>
                    <a:pt x="655" y="26"/>
                  </a:lnTo>
                  <a:lnTo>
                    <a:pt x="626" y="18"/>
                  </a:lnTo>
                  <a:lnTo>
                    <a:pt x="596" y="12"/>
                  </a:lnTo>
                  <a:lnTo>
                    <a:pt x="566" y="6"/>
                  </a:lnTo>
                  <a:lnTo>
                    <a:pt x="536" y="3"/>
                  </a:lnTo>
                  <a:lnTo>
                    <a:pt x="505" y="1"/>
                  </a:lnTo>
                  <a:lnTo>
                    <a:pt x="473" y="0"/>
                  </a:lnTo>
                  <a:lnTo>
                    <a:pt x="473" y="0"/>
                  </a:lnTo>
                  <a:lnTo>
                    <a:pt x="441" y="1"/>
                  </a:lnTo>
                  <a:lnTo>
                    <a:pt x="410" y="3"/>
                  </a:lnTo>
                  <a:lnTo>
                    <a:pt x="379" y="6"/>
                  </a:lnTo>
                  <a:lnTo>
                    <a:pt x="350" y="12"/>
                  </a:lnTo>
                  <a:lnTo>
                    <a:pt x="320" y="18"/>
                  </a:lnTo>
                  <a:lnTo>
                    <a:pt x="291" y="26"/>
                  </a:lnTo>
                  <a:lnTo>
                    <a:pt x="262" y="36"/>
                  </a:lnTo>
                  <a:lnTo>
                    <a:pt x="235" y="47"/>
                  </a:lnTo>
                  <a:lnTo>
                    <a:pt x="235" y="47"/>
                  </a:lnTo>
                  <a:lnTo>
                    <a:pt x="208" y="58"/>
                  </a:lnTo>
                  <a:lnTo>
                    <a:pt x="184" y="71"/>
                  </a:lnTo>
                  <a:lnTo>
                    <a:pt x="159" y="86"/>
                  </a:lnTo>
                  <a:lnTo>
                    <a:pt x="137" y="101"/>
                  </a:lnTo>
                  <a:lnTo>
                    <a:pt x="117" y="117"/>
                  </a:lnTo>
                  <a:lnTo>
                    <a:pt x="97" y="133"/>
                  </a:lnTo>
                  <a:lnTo>
                    <a:pt x="80" y="152"/>
                  </a:lnTo>
                  <a:lnTo>
                    <a:pt x="63" y="172"/>
                  </a:lnTo>
                  <a:lnTo>
                    <a:pt x="63" y="172"/>
                  </a:lnTo>
                  <a:lnTo>
                    <a:pt x="48" y="192"/>
                  </a:lnTo>
                  <a:lnTo>
                    <a:pt x="35" y="212"/>
                  </a:lnTo>
                  <a:lnTo>
                    <a:pt x="24" y="233"/>
                  </a:lnTo>
                  <a:lnTo>
                    <a:pt x="15" y="254"/>
                  </a:lnTo>
                  <a:lnTo>
                    <a:pt x="9" y="275"/>
                  </a:lnTo>
                  <a:lnTo>
                    <a:pt x="3" y="298"/>
                  </a:lnTo>
                  <a:lnTo>
                    <a:pt x="0" y="321"/>
                  </a:lnTo>
                  <a:lnTo>
                    <a:pt x="0" y="343"/>
                  </a:lnTo>
                  <a:lnTo>
                    <a:pt x="0" y="343"/>
                  </a:lnTo>
                  <a:lnTo>
                    <a:pt x="0" y="363"/>
                  </a:lnTo>
                  <a:lnTo>
                    <a:pt x="2" y="382"/>
                  </a:lnTo>
                  <a:lnTo>
                    <a:pt x="6" y="403"/>
                  </a:lnTo>
                  <a:lnTo>
                    <a:pt x="12" y="421"/>
                  </a:lnTo>
                  <a:lnTo>
                    <a:pt x="18" y="440"/>
                  </a:lnTo>
                  <a:lnTo>
                    <a:pt x="27" y="458"/>
                  </a:lnTo>
                  <a:lnTo>
                    <a:pt x="36" y="476"/>
                  </a:lnTo>
                  <a:lnTo>
                    <a:pt x="47" y="494"/>
                  </a:lnTo>
                  <a:lnTo>
                    <a:pt x="47" y="494"/>
                  </a:lnTo>
                  <a:lnTo>
                    <a:pt x="60" y="511"/>
                  </a:lnTo>
                  <a:lnTo>
                    <a:pt x="73" y="528"/>
                  </a:lnTo>
                  <a:lnTo>
                    <a:pt x="88" y="544"/>
                  </a:lnTo>
                  <a:lnTo>
                    <a:pt x="104" y="558"/>
                  </a:lnTo>
                  <a:lnTo>
                    <a:pt x="121" y="573"/>
                  </a:lnTo>
                  <a:lnTo>
                    <a:pt x="139" y="587"/>
                  </a:lnTo>
                  <a:lnTo>
                    <a:pt x="158" y="600"/>
                  </a:lnTo>
                  <a:lnTo>
                    <a:pt x="179" y="612"/>
                  </a:lnTo>
                  <a:lnTo>
                    <a:pt x="179" y="612"/>
                  </a:lnTo>
                  <a:lnTo>
                    <a:pt x="171" y="628"/>
                  </a:lnTo>
                  <a:lnTo>
                    <a:pt x="165" y="642"/>
                  </a:lnTo>
                  <a:lnTo>
                    <a:pt x="148" y="667"/>
                  </a:lnTo>
                  <a:lnTo>
                    <a:pt x="133" y="688"/>
                  </a:lnTo>
                  <a:lnTo>
                    <a:pt x="115" y="707"/>
                  </a:lnTo>
                  <a:lnTo>
                    <a:pt x="100" y="724"/>
                  </a:lnTo>
                  <a:lnTo>
                    <a:pt x="97" y="727"/>
                  </a:lnTo>
                  <a:lnTo>
                    <a:pt x="94" y="730"/>
                  </a:lnTo>
                  <a:lnTo>
                    <a:pt x="91" y="733"/>
                  </a:lnTo>
                  <a:lnTo>
                    <a:pt x="89" y="737"/>
                  </a:lnTo>
                  <a:lnTo>
                    <a:pt x="87" y="741"/>
                  </a:lnTo>
                  <a:lnTo>
                    <a:pt x="86" y="745"/>
                  </a:lnTo>
                  <a:lnTo>
                    <a:pt x="85" y="749"/>
                  </a:lnTo>
                  <a:lnTo>
                    <a:pt x="86" y="753"/>
                  </a:lnTo>
                  <a:lnTo>
                    <a:pt x="94" y="767"/>
                  </a:lnTo>
                  <a:lnTo>
                    <a:pt x="107" y="772"/>
                  </a:lnTo>
                  <a:lnTo>
                    <a:pt x="109" y="772"/>
                  </a:lnTo>
                  <a:lnTo>
                    <a:pt x="109" y="772"/>
                  </a:lnTo>
                  <a:lnTo>
                    <a:pt x="141" y="767"/>
                  </a:lnTo>
                  <a:lnTo>
                    <a:pt x="168" y="762"/>
                  </a:lnTo>
                  <a:lnTo>
                    <a:pt x="168" y="762"/>
                  </a:lnTo>
                  <a:lnTo>
                    <a:pt x="193" y="754"/>
                  </a:lnTo>
                  <a:lnTo>
                    <a:pt x="218" y="747"/>
                  </a:lnTo>
                  <a:lnTo>
                    <a:pt x="242" y="737"/>
                  </a:lnTo>
                  <a:lnTo>
                    <a:pt x="266" y="727"/>
                  </a:lnTo>
                  <a:lnTo>
                    <a:pt x="289" y="716"/>
                  </a:lnTo>
                  <a:lnTo>
                    <a:pt x="311" y="703"/>
                  </a:lnTo>
                  <a:lnTo>
                    <a:pt x="334" y="691"/>
                  </a:lnTo>
                  <a:lnTo>
                    <a:pt x="355" y="676"/>
                  </a:lnTo>
                  <a:lnTo>
                    <a:pt x="355" y="676"/>
                  </a:lnTo>
                  <a:lnTo>
                    <a:pt x="385" y="681"/>
                  </a:lnTo>
                  <a:lnTo>
                    <a:pt x="414" y="684"/>
                  </a:lnTo>
                  <a:lnTo>
                    <a:pt x="444" y="687"/>
                  </a:lnTo>
                  <a:lnTo>
                    <a:pt x="473" y="687"/>
                  </a:lnTo>
                  <a:lnTo>
                    <a:pt x="473" y="687"/>
                  </a:lnTo>
                  <a:lnTo>
                    <a:pt x="505" y="687"/>
                  </a:lnTo>
                  <a:lnTo>
                    <a:pt x="536" y="684"/>
                  </a:lnTo>
                  <a:lnTo>
                    <a:pt x="566" y="680"/>
                  </a:lnTo>
                  <a:lnTo>
                    <a:pt x="596" y="675"/>
                  </a:lnTo>
                  <a:lnTo>
                    <a:pt x="626" y="669"/>
                  </a:lnTo>
                  <a:lnTo>
                    <a:pt x="655" y="661"/>
                  </a:lnTo>
                  <a:lnTo>
                    <a:pt x="683" y="652"/>
                  </a:lnTo>
                  <a:lnTo>
                    <a:pt x="711" y="641"/>
                  </a:lnTo>
                  <a:lnTo>
                    <a:pt x="711" y="641"/>
                  </a:lnTo>
                  <a:lnTo>
                    <a:pt x="737" y="629"/>
                  </a:lnTo>
                  <a:lnTo>
                    <a:pt x="762" y="616"/>
                  </a:lnTo>
                  <a:lnTo>
                    <a:pt x="786" y="602"/>
                  </a:lnTo>
                  <a:lnTo>
                    <a:pt x="809" y="587"/>
                  </a:lnTo>
                  <a:lnTo>
                    <a:pt x="829" y="570"/>
                  </a:lnTo>
                  <a:lnTo>
                    <a:pt x="849" y="553"/>
                  </a:lnTo>
                  <a:lnTo>
                    <a:pt x="866" y="535"/>
                  </a:lnTo>
                  <a:lnTo>
                    <a:pt x="883" y="516"/>
                  </a:lnTo>
                  <a:lnTo>
                    <a:pt x="883" y="516"/>
                  </a:lnTo>
                  <a:lnTo>
                    <a:pt x="898" y="496"/>
                  </a:lnTo>
                  <a:lnTo>
                    <a:pt x="911" y="476"/>
                  </a:lnTo>
                  <a:lnTo>
                    <a:pt x="921" y="455"/>
                  </a:lnTo>
                  <a:lnTo>
                    <a:pt x="931" y="433"/>
                  </a:lnTo>
                  <a:lnTo>
                    <a:pt x="937" y="411"/>
                  </a:lnTo>
                  <a:lnTo>
                    <a:pt x="943" y="389"/>
                  </a:lnTo>
                  <a:lnTo>
                    <a:pt x="945" y="367"/>
                  </a:lnTo>
                  <a:lnTo>
                    <a:pt x="946" y="343"/>
                  </a:lnTo>
                  <a:lnTo>
                    <a:pt x="946" y="343"/>
                  </a:lnTo>
                  <a:lnTo>
                    <a:pt x="945" y="321"/>
                  </a:lnTo>
                  <a:lnTo>
                    <a:pt x="943" y="298"/>
                  </a:lnTo>
                  <a:lnTo>
                    <a:pt x="937" y="275"/>
                  </a:lnTo>
                  <a:lnTo>
                    <a:pt x="931" y="254"/>
                  </a:lnTo>
                  <a:lnTo>
                    <a:pt x="921" y="233"/>
                  </a:lnTo>
                  <a:lnTo>
                    <a:pt x="911" y="212"/>
                  </a:lnTo>
                  <a:lnTo>
                    <a:pt x="898" y="192"/>
                  </a:lnTo>
                  <a:lnTo>
                    <a:pt x="883" y="172"/>
                  </a:lnTo>
                  <a:lnTo>
                    <a:pt x="883" y="172"/>
                  </a:lnTo>
                  <a:lnTo>
                    <a:pt x="866" y="152"/>
                  </a:lnTo>
                  <a:lnTo>
                    <a:pt x="849" y="133"/>
                  </a:lnTo>
                  <a:lnTo>
                    <a:pt x="829" y="117"/>
                  </a:lnTo>
                  <a:lnTo>
                    <a:pt x="809" y="101"/>
                  </a:lnTo>
                  <a:lnTo>
                    <a:pt x="786" y="86"/>
                  </a:lnTo>
                  <a:lnTo>
                    <a:pt x="762" y="71"/>
                  </a:lnTo>
                  <a:lnTo>
                    <a:pt x="737" y="58"/>
                  </a:lnTo>
                  <a:lnTo>
                    <a:pt x="711" y="47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88" name="Group 127"/>
          <p:cNvGrpSpPr>
            <a:grpSpLocks noChangeAspect="1"/>
          </p:cNvGrpSpPr>
          <p:nvPr/>
        </p:nvGrpSpPr>
        <p:grpSpPr bwMode="auto">
          <a:xfrm>
            <a:off x="909015" y="4505713"/>
            <a:ext cx="623976" cy="534179"/>
            <a:chOff x="144" y="2208"/>
            <a:chExt cx="542" cy="464"/>
          </a:xfrm>
          <a:solidFill>
            <a:srgbClr val="0066CC"/>
          </a:solidFill>
        </p:grpSpPr>
        <p:sp>
          <p:nvSpPr>
            <p:cNvPr id="89" name="Freeform 128"/>
            <p:cNvSpPr>
              <a:spLocks noEditPoints="1"/>
            </p:cNvSpPr>
            <p:nvPr/>
          </p:nvSpPr>
          <p:spPr bwMode="auto">
            <a:xfrm>
              <a:off x="144" y="2208"/>
              <a:ext cx="542" cy="464"/>
            </a:xfrm>
            <a:custGeom>
              <a:avLst/>
              <a:gdLst>
                <a:gd name="T0" fmla="*/ 1415 w 1626"/>
                <a:gd name="T1" fmla="*/ 189 h 1392"/>
                <a:gd name="T2" fmla="*/ 1166 w 1626"/>
                <a:gd name="T3" fmla="*/ 59 h 1392"/>
                <a:gd name="T4" fmla="*/ 855 w 1626"/>
                <a:gd name="T5" fmla="*/ 1 h 1392"/>
                <a:gd name="T6" fmla="*/ 535 w 1626"/>
                <a:gd name="T7" fmla="*/ 36 h 1392"/>
                <a:gd name="T8" fmla="*/ 265 w 1626"/>
                <a:gd name="T9" fmla="*/ 150 h 1392"/>
                <a:gd name="T10" fmla="*/ 82 w 1626"/>
                <a:gd name="T11" fmla="*/ 329 h 1392"/>
                <a:gd name="T12" fmla="*/ 1 w 1626"/>
                <a:gd name="T13" fmla="*/ 551 h 1392"/>
                <a:gd name="T14" fmla="*/ 63 w 1626"/>
                <a:gd name="T15" fmla="*/ 805 h 1392"/>
                <a:gd name="T16" fmla="*/ 272 w 1626"/>
                <a:gd name="T17" fmla="*/ 1014 h 1392"/>
                <a:gd name="T18" fmla="*/ 245 w 1626"/>
                <a:gd name="T19" fmla="*/ 1179 h 1392"/>
                <a:gd name="T20" fmla="*/ 135 w 1626"/>
                <a:gd name="T21" fmla="*/ 1312 h 1392"/>
                <a:gd name="T22" fmla="*/ 161 w 1626"/>
                <a:gd name="T23" fmla="*/ 1392 h 1392"/>
                <a:gd name="T24" fmla="*/ 351 w 1626"/>
                <a:gd name="T25" fmla="*/ 1346 h 1392"/>
                <a:gd name="T26" fmla="*/ 588 w 1626"/>
                <a:gd name="T27" fmla="*/ 1226 h 1392"/>
                <a:gd name="T28" fmla="*/ 813 w 1626"/>
                <a:gd name="T29" fmla="*/ 1160 h 1392"/>
                <a:gd name="T30" fmla="*/ 1222 w 1626"/>
                <a:gd name="T31" fmla="*/ 1083 h 1392"/>
                <a:gd name="T32" fmla="*/ 1517 w 1626"/>
                <a:gd name="T33" fmla="*/ 872 h 1392"/>
                <a:gd name="T34" fmla="*/ 1622 w 1626"/>
                <a:gd name="T35" fmla="*/ 639 h 1392"/>
                <a:gd name="T36" fmla="*/ 1590 w 1626"/>
                <a:gd name="T37" fmla="*/ 410 h 1392"/>
                <a:gd name="T38" fmla="*/ 1497 w 1626"/>
                <a:gd name="T39" fmla="*/ 490 h 1392"/>
                <a:gd name="T40" fmla="*/ 1473 w 1626"/>
                <a:gd name="T41" fmla="*/ 729 h 1392"/>
                <a:gd name="T42" fmla="*/ 1270 w 1626"/>
                <a:gd name="T43" fmla="*/ 928 h 1392"/>
                <a:gd name="T44" fmla="*/ 948 w 1626"/>
                <a:gd name="T45" fmla="*/ 1035 h 1392"/>
                <a:gd name="T46" fmla="*/ 604 w 1626"/>
                <a:gd name="T47" fmla="*/ 1065 h 1392"/>
                <a:gd name="T48" fmla="*/ 354 w 1626"/>
                <a:gd name="T49" fmla="*/ 1222 h 1392"/>
                <a:gd name="T50" fmla="*/ 336 w 1626"/>
                <a:gd name="T51" fmla="*/ 915 h 1392"/>
                <a:gd name="T52" fmla="*/ 166 w 1626"/>
                <a:gd name="T53" fmla="*/ 750 h 1392"/>
                <a:gd name="T54" fmla="*/ 118 w 1626"/>
                <a:gd name="T55" fmla="*/ 550 h 1392"/>
                <a:gd name="T56" fmla="*/ 235 w 1626"/>
                <a:gd name="T57" fmla="*/ 324 h 1392"/>
                <a:gd name="T58" fmla="*/ 508 w 1626"/>
                <a:gd name="T59" fmla="*/ 165 h 1392"/>
                <a:gd name="T60" fmla="*/ 859 w 1626"/>
                <a:gd name="T61" fmla="*/ 117 h 1392"/>
                <a:gd name="T62" fmla="*/ 1199 w 1626"/>
                <a:gd name="T63" fmla="*/ 196 h 1392"/>
                <a:gd name="T64" fmla="*/ 1161 w 1626"/>
                <a:gd name="T65" fmla="*/ 464 h 1392"/>
                <a:gd name="T66" fmla="*/ 1080 w 1626"/>
                <a:gd name="T67" fmla="*/ 498 h 1392"/>
                <a:gd name="T68" fmla="*/ 1045 w 1626"/>
                <a:gd name="T69" fmla="*/ 580 h 1392"/>
                <a:gd name="T70" fmla="*/ 1080 w 1626"/>
                <a:gd name="T71" fmla="*/ 662 h 1392"/>
                <a:gd name="T72" fmla="*/ 1161 w 1626"/>
                <a:gd name="T73" fmla="*/ 696 h 1392"/>
                <a:gd name="T74" fmla="*/ 1243 w 1626"/>
                <a:gd name="T75" fmla="*/ 662 h 1392"/>
                <a:gd name="T76" fmla="*/ 1278 w 1626"/>
                <a:gd name="T77" fmla="*/ 580 h 1392"/>
                <a:gd name="T78" fmla="*/ 1243 w 1626"/>
                <a:gd name="T79" fmla="*/ 498 h 1392"/>
                <a:gd name="T80" fmla="*/ 813 w 1626"/>
                <a:gd name="T81" fmla="*/ 464 h 1392"/>
                <a:gd name="T82" fmla="*/ 731 w 1626"/>
                <a:gd name="T83" fmla="*/ 498 h 1392"/>
                <a:gd name="T84" fmla="*/ 697 w 1626"/>
                <a:gd name="T85" fmla="*/ 580 h 1392"/>
                <a:gd name="T86" fmla="*/ 731 w 1626"/>
                <a:gd name="T87" fmla="*/ 662 h 1392"/>
                <a:gd name="T88" fmla="*/ 813 w 1626"/>
                <a:gd name="T89" fmla="*/ 696 h 1392"/>
                <a:gd name="T90" fmla="*/ 895 w 1626"/>
                <a:gd name="T91" fmla="*/ 662 h 1392"/>
                <a:gd name="T92" fmla="*/ 929 w 1626"/>
                <a:gd name="T93" fmla="*/ 580 h 1392"/>
                <a:gd name="T94" fmla="*/ 895 w 1626"/>
                <a:gd name="T95" fmla="*/ 498 h 1392"/>
                <a:gd name="T96" fmla="*/ 813 w 1626"/>
                <a:gd name="T97" fmla="*/ 464 h 1392"/>
                <a:gd name="T98" fmla="*/ 391 w 1626"/>
                <a:gd name="T99" fmla="*/ 490 h 1392"/>
                <a:gd name="T100" fmla="*/ 348 w 1626"/>
                <a:gd name="T101" fmla="*/ 569 h 1392"/>
                <a:gd name="T102" fmla="*/ 374 w 1626"/>
                <a:gd name="T103" fmla="*/ 653 h 1392"/>
                <a:gd name="T104" fmla="*/ 453 w 1626"/>
                <a:gd name="T105" fmla="*/ 696 h 1392"/>
                <a:gd name="T106" fmla="*/ 538 w 1626"/>
                <a:gd name="T107" fmla="*/ 670 h 1392"/>
                <a:gd name="T108" fmla="*/ 581 w 1626"/>
                <a:gd name="T109" fmla="*/ 591 h 1392"/>
                <a:gd name="T110" fmla="*/ 555 w 1626"/>
                <a:gd name="T111" fmla="*/ 507 h 1392"/>
                <a:gd name="T112" fmla="*/ 476 w 1626"/>
                <a:gd name="T113" fmla="*/ 465 h 13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</a:cxnLst>
              <a:rect l="0" t="0" r="r" b="b"/>
              <a:pathLst>
                <a:path w="1626" h="1392">
                  <a:moveTo>
                    <a:pt x="1561" y="355"/>
                  </a:moveTo>
                  <a:lnTo>
                    <a:pt x="1561" y="355"/>
                  </a:lnTo>
                  <a:lnTo>
                    <a:pt x="1544" y="329"/>
                  </a:lnTo>
                  <a:lnTo>
                    <a:pt x="1527" y="304"/>
                  </a:lnTo>
                  <a:lnTo>
                    <a:pt x="1507" y="279"/>
                  </a:lnTo>
                  <a:lnTo>
                    <a:pt x="1485" y="255"/>
                  </a:lnTo>
                  <a:lnTo>
                    <a:pt x="1464" y="232"/>
                  </a:lnTo>
                  <a:lnTo>
                    <a:pt x="1440" y="211"/>
                  </a:lnTo>
                  <a:lnTo>
                    <a:pt x="1415" y="189"/>
                  </a:lnTo>
                  <a:lnTo>
                    <a:pt x="1388" y="170"/>
                  </a:lnTo>
                  <a:lnTo>
                    <a:pt x="1388" y="170"/>
                  </a:lnTo>
                  <a:lnTo>
                    <a:pt x="1361" y="150"/>
                  </a:lnTo>
                  <a:lnTo>
                    <a:pt x="1331" y="133"/>
                  </a:lnTo>
                  <a:lnTo>
                    <a:pt x="1301" y="116"/>
                  </a:lnTo>
                  <a:lnTo>
                    <a:pt x="1269" y="100"/>
                  </a:lnTo>
                  <a:lnTo>
                    <a:pt x="1236" y="84"/>
                  </a:lnTo>
                  <a:lnTo>
                    <a:pt x="1202" y="72"/>
                  </a:lnTo>
                  <a:lnTo>
                    <a:pt x="1166" y="59"/>
                  </a:lnTo>
                  <a:lnTo>
                    <a:pt x="1128" y="46"/>
                  </a:lnTo>
                  <a:lnTo>
                    <a:pt x="1128" y="46"/>
                  </a:lnTo>
                  <a:lnTo>
                    <a:pt x="1091" y="36"/>
                  </a:lnTo>
                  <a:lnTo>
                    <a:pt x="1052" y="26"/>
                  </a:lnTo>
                  <a:lnTo>
                    <a:pt x="1014" y="19"/>
                  </a:lnTo>
                  <a:lnTo>
                    <a:pt x="975" y="11"/>
                  </a:lnTo>
                  <a:lnTo>
                    <a:pt x="935" y="7"/>
                  </a:lnTo>
                  <a:lnTo>
                    <a:pt x="895" y="3"/>
                  </a:lnTo>
                  <a:lnTo>
                    <a:pt x="855" y="1"/>
                  </a:lnTo>
                  <a:lnTo>
                    <a:pt x="813" y="0"/>
                  </a:lnTo>
                  <a:lnTo>
                    <a:pt x="813" y="0"/>
                  </a:lnTo>
                  <a:lnTo>
                    <a:pt x="771" y="1"/>
                  </a:lnTo>
                  <a:lnTo>
                    <a:pt x="731" y="3"/>
                  </a:lnTo>
                  <a:lnTo>
                    <a:pt x="691" y="7"/>
                  </a:lnTo>
                  <a:lnTo>
                    <a:pt x="651" y="11"/>
                  </a:lnTo>
                  <a:lnTo>
                    <a:pt x="612" y="19"/>
                  </a:lnTo>
                  <a:lnTo>
                    <a:pt x="574" y="26"/>
                  </a:lnTo>
                  <a:lnTo>
                    <a:pt x="535" y="36"/>
                  </a:lnTo>
                  <a:lnTo>
                    <a:pt x="498" y="46"/>
                  </a:lnTo>
                  <a:lnTo>
                    <a:pt x="498" y="46"/>
                  </a:lnTo>
                  <a:lnTo>
                    <a:pt x="460" y="59"/>
                  </a:lnTo>
                  <a:lnTo>
                    <a:pt x="424" y="72"/>
                  </a:lnTo>
                  <a:lnTo>
                    <a:pt x="390" y="84"/>
                  </a:lnTo>
                  <a:lnTo>
                    <a:pt x="357" y="100"/>
                  </a:lnTo>
                  <a:lnTo>
                    <a:pt x="325" y="116"/>
                  </a:lnTo>
                  <a:lnTo>
                    <a:pt x="295" y="133"/>
                  </a:lnTo>
                  <a:lnTo>
                    <a:pt x="265" y="150"/>
                  </a:lnTo>
                  <a:lnTo>
                    <a:pt x="238" y="170"/>
                  </a:lnTo>
                  <a:lnTo>
                    <a:pt x="238" y="170"/>
                  </a:lnTo>
                  <a:lnTo>
                    <a:pt x="211" y="189"/>
                  </a:lnTo>
                  <a:lnTo>
                    <a:pt x="186" y="211"/>
                  </a:lnTo>
                  <a:lnTo>
                    <a:pt x="162" y="232"/>
                  </a:lnTo>
                  <a:lnTo>
                    <a:pt x="141" y="255"/>
                  </a:lnTo>
                  <a:lnTo>
                    <a:pt x="119" y="279"/>
                  </a:lnTo>
                  <a:lnTo>
                    <a:pt x="99" y="304"/>
                  </a:lnTo>
                  <a:lnTo>
                    <a:pt x="82" y="329"/>
                  </a:lnTo>
                  <a:lnTo>
                    <a:pt x="65" y="355"/>
                  </a:lnTo>
                  <a:lnTo>
                    <a:pt x="65" y="355"/>
                  </a:lnTo>
                  <a:lnTo>
                    <a:pt x="49" y="382"/>
                  </a:lnTo>
                  <a:lnTo>
                    <a:pt x="36" y="410"/>
                  </a:lnTo>
                  <a:lnTo>
                    <a:pt x="26" y="437"/>
                  </a:lnTo>
                  <a:lnTo>
                    <a:pt x="16" y="465"/>
                  </a:lnTo>
                  <a:lnTo>
                    <a:pt x="9" y="493"/>
                  </a:lnTo>
                  <a:lnTo>
                    <a:pt x="4" y="521"/>
                  </a:lnTo>
                  <a:lnTo>
                    <a:pt x="1" y="551"/>
                  </a:lnTo>
                  <a:lnTo>
                    <a:pt x="0" y="580"/>
                  </a:lnTo>
                  <a:lnTo>
                    <a:pt x="0" y="580"/>
                  </a:lnTo>
                  <a:lnTo>
                    <a:pt x="1" y="614"/>
                  </a:lnTo>
                  <a:lnTo>
                    <a:pt x="6" y="647"/>
                  </a:lnTo>
                  <a:lnTo>
                    <a:pt x="11" y="680"/>
                  </a:lnTo>
                  <a:lnTo>
                    <a:pt x="20" y="712"/>
                  </a:lnTo>
                  <a:lnTo>
                    <a:pt x="32" y="743"/>
                  </a:lnTo>
                  <a:lnTo>
                    <a:pt x="46" y="775"/>
                  </a:lnTo>
                  <a:lnTo>
                    <a:pt x="63" y="805"/>
                  </a:lnTo>
                  <a:lnTo>
                    <a:pt x="82" y="835"/>
                  </a:lnTo>
                  <a:lnTo>
                    <a:pt x="82" y="835"/>
                  </a:lnTo>
                  <a:lnTo>
                    <a:pt x="103" y="864"/>
                  </a:lnTo>
                  <a:lnTo>
                    <a:pt x="128" y="892"/>
                  </a:lnTo>
                  <a:lnTo>
                    <a:pt x="152" y="918"/>
                  </a:lnTo>
                  <a:lnTo>
                    <a:pt x="179" y="944"/>
                  </a:lnTo>
                  <a:lnTo>
                    <a:pt x="208" y="968"/>
                  </a:lnTo>
                  <a:lnTo>
                    <a:pt x="239" y="991"/>
                  </a:lnTo>
                  <a:lnTo>
                    <a:pt x="272" y="1014"/>
                  </a:lnTo>
                  <a:lnTo>
                    <a:pt x="307" y="1034"/>
                  </a:lnTo>
                  <a:lnTo>
                    <a:pt x="307" y="1034"/>
                  </a:lnTo>
                  <a:lnTo>
                    <a:pt x="295" y="1070"/>
                  </a:lnTo>
                  <a:lnTo>
                    <a:pt x="282" y="1103"/>
                  </a:lnTo>
                  <a:lnTo>
                    <a:pt x="282" y="1103"/>
                  </a:lnTo>
                  <a:lnTo>
                    <a:pt x="270" y="1133"/>
                  </a:lnTo>
                  <a:lnTo>
                    <a:pt x="258" y="1157"/>
                  </a:lnTo>
                  <a:lnTo>
                    <a:pt x="258" y="1157"/>
                  </a:lnTo>
                  <a:lnTo>
                    <a:pt x="245" y="1179"/>
                  </a:lnTo>
                  <a:lnTo>
                    <a:pt x="229" y="1203"/>
                  </a:lnTo>
                  <a:lnTo>
                    <a:pt x="229" y="1203"/>
                  </a:lnTo>
                  <a:lnTo>
                    <a:pt x="212" y="1224"/>
                  </a:lnTo>
                  <a:lnTo>
                    <a:pt x="201" y="1239"/>
                  </a:lnTo>
                  <a:lnTo>
                    <a:pt x="201" y="1239"/>
                  </a:lnTo>
                  <a:lnTo>
                    <a:pt x="169" y="1273"/>
                  </a:lnTo>
                  <a:lnTo>
                    <a:pt x="169" y="1273"/>
                  </a:lnTo>
                  <a:lnTo>
                    <a:pt x="142" y="1305"/>
                  </a:lnTo>
                  <a:lnTo>
                    <a:pt x="135" y="1312"/>
                  </a:lnTo>
                  <a:lnTo>
                    <a:pt x="128" y="1320"/>
                  </a:lnTo>
                  <a:lnTo>
                    <a:pt x="122" y="1329"/>
                  </a:lnTo>
                  <a:lnTo>
                    <a:pt x="119" y="1338"/>
                  </a:lnTo>
                  <a:lnTo>
                    <a:pt x="116" y="1346"/>
                  </a:lnTo>
                  <a:lnTo>
                    <a:pt x="118" y="1356"/>
                  </a:lnTo>
                  <a:lnTo>
                    <a:pt x="118" y="1358"/>
                  </a:lnTo>
                  <a:lnTo>
                    <a:pt x="132" y="1382"/>
                  </a:lnTo>
                  <a:lnTo>
                    <a:pt x="156" y="1392"/>
                  </a:lnTo>
                  <a:lnTo>
                    <a:pt x="161" y="1392"/>
                  </a:lnTo>
                  <a:lnTo>
                    <a:pt x="161" y="1392"/>
                  </a:lnTo>
                  <a:lnTo>
                    <a:pt x="189" y="1388"/>
                  </a:lnTo>
                  <a:lnTo>
                    <a:pt x="217" y="1383"/>
                  </a:lnTo>
                  <a:lnTo>
                    <a:pt x="241" y="1378"/>
                  </a:lnTo>
                  <a:lnTo>
                    <a:pt x="264" y="1372"/>
                  </a:lnTo>
                  <a:lnTo>
                    <a:pt x="264" y="1372"/>
                  </a:lnTo>
                  <a:lnTo>
                    <a:pt x="294" y="1365"/>
                  </a:lnTo>
                  <a:lnTo>
                    <a:pt x="323" y="1356"/>
                  </a:lnTo>
                  <a:lnTo>
                    <a:pt x="351" y="1346"/>
                  </a:lnTo>
                  <a:lnTo>
                    <a:pt x="379" y="1336"/>
                  </a:lnTo>
                  <a:lnTo>
                    <a:pt x="407" y="1325"/>
                  </a:lnTo>
                  <a:lnTo>
                    <a:pt x="434" y="1313"/>
                  </a:lnTo>
                  <a:lnTo>
                    <a:pt x="460" y="1300"/>
                  </a:lnTo>
                  <a:lnTo>
                    <a:pt x="488" y="1287"/>
                  </a:lnTo>
                  <a:lnTo>
                    <a:pt x="513" y="1273"/>
                  </a:lnTo>
                  <a:lnTo>
                    <a:pt x="539" y="1259"/>
                  </a:lnTo>
                  <a:lnTo>
                    <a:pt x="564" y="1243"/>
                  </a:lnTo>
                  <a:lnTo>
                    <a:pt x="588" y="1226"/>
                  </a:lnTo>
                  <a:lnTo>
                    <a:pt x="612" y="1209"/>
                  </a:lnTo>
                  <a:lnTo>
                    <a:pt x="635" y="1192"/>
                  </a:lnTo>
                  <a:lnTo>
                    <a:pt x="658" y="1173"/>
                  </a:lnTo>
                  <a:lnTo>
                    <a:pt x="681" y="1153"/>
                  </a:lnTo>
                  <a:lnTo>
                    <a:pt x="681" y="1153"/>
                  </a:lnTo>
                  <a:lnTo>
                    <a:pt x="748" y="1159"/>
                  </a:lnTo>
                  <a:lnTo>
                    <a:pt x="781" y="1160"/>
                  </a:lnTo>
                  <a:lnTo>
                    <a:pt x="813" y="1160"/>
                  </a:lnTo>
                  <a:lnTo>
                    <a:pt x="813" y="1160"/>
                  </a:lnTo>
                  <a:lnTo>
                    <a:pt x="867" y="1159"/>
                  </a:lnTo>
                  <a:lnTo>
                    <a:pt x="922" y="1156"/>
                  </a:lnTo>
                  <a:lnTo>
                    <a:pt x="974" y="1150"/>
                  </a:lnTo>
                  <a:lnTo>
                    <a:pt x="1025" y="1141"/>
                  </a:lnTo>
                  <a:lnTo>
                    <a:pt x="1077" y="1130"/>
                  </a:lnTo>
                  <a:lnTo>
                    <a:pt x="1126" y="1117"/>
                  </a:lnTo>
                  <a:lnTo>
                    <a:pt x="1174" y="1101"/>
                  </a:lnTo>
                  <a:lnTo>
                    <a:pt x="1222" y="1083"/>
                  </a:lnTo>
                  <a:lnTo>
                    <a:pt x="1222" y="1083"/>
                  </a:lnTo>
                  <a:lnTo>
                    <a:pt x="1266" y="1063"/>
                  </a:lnTo>
                  <a:lnTo>
                    <a:pt x="1309" y="1041"/>
                  </a:lnTo>
                  <a:lnTo>
                    <a:pt x="1351" y="1017"/>
                  </a:lnTo>
                  <a:lnTo>
                    <a:pt x="1388" y="991"/>
                  </a:lnTo>
                  <a:lnTo>
                    <a:pt x="1424" y="964"/>
                  </a:lnTo>
                  <a:lnTo>
                    <a:pt x="1458" y="935"/>
                  </a:lnTo>
                  <a:lnTo>
                    <a:pt x="1488" y="904"/>
                  </a:lnTo>
                  <a:lnTo>
                    <a:pt x="1517" y="872"/>
                  </a:lnTo>
                  <a:lnTo>
                    <a:pt x="1517" y="872"/>
                  </a:lnTo>
                  <a:lnTo>
                    <a:pt x="1543" y="838"/>
                  </a:lnTo>
                  <a:lnTo>
                    <a:pt x="1564" y="803"/>
                  </a:lnTo>
                  <a:lnTo>
                    <a:pt x="1583" y="768"/>
                  </a:lnTo>
                  <a:lnTo>
                    <a:pt x="1599" y="732"/>
                  </a:lnTo>
                  <a:lnTo>
                    <a:pt x="1604" y="713"/>
                  </a:lnTo>
                  <a:lnTo>
                    <a:pt x="1610" y="695"/>
                  </a:lnTo>
                  <a:lnTo>
                    <a:pt x="1615" y="676"/>
                  </a:lnTo>
                  <a:lnTo>
                    <a:pt x="1619" y="657"/>
                  </a:lnTo>
                  <a:lnTo>
                    <a:pt x="1622" y="639"/>
                  </a:lnTo>
                  <a:lnTo>
                    <a:pt x="1625" y="619"/>
                  </a:lnTo>
                  <a:lnTo>
                    <a:pt x="1626" y="580"/>
                  </a:lnTo>
                  <a:lnTo>
                    <a:pt x="1626" y="580"/>
                  </a:lnTo>
                  <a:lnTo>
                    <a:pt x="1625" y="551"/>
                  </a:lnTo>
                  <a:lnTo>
                    <a:pt x="1622" y="521"/>
                  </a:lnTo>
                  <a:lnTo>
                    <a:pt x="1617" y="493"/>
                  </a:lnTo>
                  <a:lnTo>
                    <a:pt x="1610" y="465"/>
                  </a:lnTo>
                  <a:lnTo>
                    <a:pt x="1600" y="437"/>
                  </a:lnTo>
                  <a:lnTo>
                    <a:pt x="1590" y="410"/>
                  </a:lnTo>
                  <a:lnTo>
                    <a:pt x="1577" y="382"/>
                  </a:lnTo>
                  <a:lnTo>
                    <a:pt x="1561" y="355"/>
                  </a:lnTo>
                  <a:close/>
                  <a:moveTo>
                    <a:pt x="1415" y="349"/>
                  </a:moveTo>
                  <a:lnTo>
                    <a:pt x="1415" y="349"/>
                  </a:lnTo>
                  <a:lnTo>
                    <a:pt x="1437" y="377"/>
                  </a:lnTo>
                  <a:lnTo>
                    <a:pt x="1457" y="404"/>
                  </a:lnTo>
                  <a:lnTo>
                    <a:pt x="1473" y="432"/>
                  </a:lnTo>
                  <a:lnTo>
                    <a:pt x="1485" y="460"/>
                  </a:lnTo>
                  <a:lnTo>
                    <a:pt x="1497" y="490"/>
                  </a:lnTo>
                  <a:lnTo>
                    <a:pt x="1504" y="520"/>
                  </a:lnTo>
                  <a:lnTo>
                    <a:pt x="1508" y="550"/>
                  </a:lnTo>
                  <a:lnTo>
                    <a:pt x="1510" y="580"/>
                  </a:lnTo>
                  <a:lnTo>
                    <a:pt x="1510" y="580"/>
                  </a:lnTo>
                  <a:lnTo>
                    <a:pt x="1508" y="612"/>
                  </a:lnTo>
                  <a:lnTo>
                    <a:pt x="1504" y="642"/>
                  </a:lnTo>
                  <a:lnTo>
                    <a:pt x="1497" y="670"/>
                  </a:lnTo>
                  <a:lnTo>
                    <a:pt x="1485" y="700"/>
                  </a:lnTo>
                  <a:lnTo>
                    <a:pt x="1473" y="729"/>
                  </a:lnTo>
                  <a:lnTo>
                    <a:pt x="1457" y="756"/>
                  </a:lnTo>
                  <a:lnTo>
                    <a:pt x="1437" y="785"/>
                  </a:lnTo>
                  <a:lnTo>
                    <a:pt x="1415" y="812"/>
                  </a:lnTo>
                  <a:lnTo>
                    <a:pt x="1415" y="812"/>
                  </a:lnTo>
                  <a:lnTo>
                    <a:pt x="1391" y="838"/>
                  </a:lnTo>
                  <a:lnTo>
                    <a:pt x="1364" y="862"/>
                  </a:lnTo>
                  <a:lnTo>
                    <a:pt x="1335" y="885"/>
                  </a:lnTo>
                  <a:lnTo>
                    <a:pt x="1303" y="908"/>
                  </a:lnTo>
                  <a:lnTo>
                    <a:pt x="1270" y="928"/>
                  </a:lnTo>
                  <a:lnTo>
                    <a:pt x="1236" y="947"/>
                  </a:lnTo>
                  <a:lnTo>
                    <a:pt x="1199" y="965"/>
                  </a:lnTo>
                  <a:lnTo>
                    <a:pt x="1159" y="981"/>
                  </a:lnTo>
                  <a:lnTo>
                    <a:pt x="1159" y="981"/>
                  </a:lnTo>
                  <a:lnTo>
                    <a:pt x="1118" y="995"/>
                  </a:lnTo>
                  <a:lnTo>
                    <a:pt x="1077" y="1008"/>
                  </a:lnTo>
                  <a:lnTo>
                    <a:pt x="1035" y="1020"/>
                  </a:lnTo>
                  <a:lnTo>
                    <a:pt x="992" y="1028"/>
                  </a:lnTo>
                  <a:lnTo>
                    <a:pt x="948" y="1035"/>
                  </a:lnTo>
                  <a:lnTo>
                    <a:pt x="903" y="1040"/>
                  </a:lnTo>
                  <a:lnTo>
                    <a:pt x="859" y="1043"/>
                  </a:lnTo>
                  <a:lnTo>
                    <a:pt x="813" y="1044"/>
                  </a:lnTo>
                  <a:lnTo>
                    <a:pt x="813" y="1044"/>
                  </a:lnTo>
                  <a:lnTo>
                    <a:pt x="784" y="1044"/>
                  </a:lnTo>
                  <a:lnTo>
                    <a:pt x="756" y="1043"/>
                  </a:lnTo>
                  <a:lnTo>
                    <a:pt x="695" y="1037"/>
                  </a:lnTo>
                  <a:lnTo>
                    <a:pt x="644" y="1031"/>
                  </a:lnTo>
                  <a:lnTo>
                    <a:pt x="604" y="1065"/>
                  </a:lnTo>
                  <a:lnTo>
                    <a:pt x="604" y="1065"/>
                  </a:lnTo>
                  <a:lnTo>
                    <a:pt x="576" y="1090"/>
                  </a:lnTo>
                  <a:lnTo>
                    <a:pt x="546" y="1113"/>
                  </a:lnTo>
                  <a:lnTo>
                    <a:pt x="516" y="1134"/>
                  </a:lnTo>
                  <a:lnTo>
                    <a:pt x="486" y="1154"/>
                  </a:lnTo>
                  <a:lnTo>
                    <a:pt x="455" y="1173"/>
                  </a:lnTo>
                  <a:lnTo>
                    <a:pt x="422" y="1190"/>
                  </a:lnTo>
                  <a:lnTo>
                    <a:pt x="389" y="1206"/>
                  </a:lnTo>
                  <a:lnTo>
                    <a:pt x="354" y="1222"/>
                  </a:lnTo>
                  <a:lnTo>
                    <a:pt x="354" y="1222"/>
                  </a:lnTo>
                  <a:lnTo>
                    <a:pt x="374" y="1184"/>
                  </a:lnTo>
                  <a:lnTo>
                    <a:pt x="391" y="1146"/>
                  </a:lnTo>
                  <a:lnTo>
                    <a:pt x="406" y="1106"/>
                  </a:lnTo>
                  <a:lnTo>
                    <a:pt x="419" y="1065"/>
                  </a:lnTo>
                  <a:lnTo>
                    <a:pt x="443" y="978"/>
                  </a:lnTo>
                  <a:lnTo>
                    <a:pt x="364" y="932"/>
                  </a:lnTo>
                  <a:lnTo>
                    <a:pt x="364" y="932"/>
                  </a:lnTo>
                  <a:lnTo>
                    <a:pt x="336" y="915"/>
                  </a:lnTo>
                  <a:lnTo>
                    <a:pt x="308" y="898"/>
                  </a:lnTo>
                  <a:lnTo>
                    <a:pt x="282" y="879"/>
                  </a:lnTo>
                  <a:lnTo>
                    <a:pt x="260" y="859"/>
                  </a:lnTo>
                  <a:lnTo>
                    <a:pt x="237" y="839"/>
                  </a:lnTo>
                  <a:lnTo>
                    <a:pt x="217" y="818"/>
                  </a:lnTo>
                  <a:lnTo>
                    <a:pt x="198" y="796"/>
                  </a:lnTo>
                  <a:lnTo>
                    <a:pt x="181" y="773"/>
                  </a:lnTo>
                  <a:lnTo>
                    <a:pt x="181" y="773"/>
                  </a:lnTo>
                  <a:lnTo>
                    <a:pt x="166" y="750"/>
                  </a:lnTo>
                  <a:lnTo>
                    <a:pt x="152" y="728"/>
                  </a:lnTo>
                  <a:lnTo>
                    <a:pt x="142" y="703"/>
                  </a:lnTo>
                  <a:lnTo>
                    <a:pt x="132" y="679"/>
                  </a:lnTo>
                  <a:lnTo>
                    <a:pt x="125" y="654"/>
                  </a:lnTo>
                  <a:lnTo>
                    <a:pt x="120" y="630"/>
                  </a:lnTo>
                  <a:lnTo>
                    <a:pt x="118" y="606"/>
                  </a:lnTo>
                  <a:lnTo>
                    <a:pt x="116" y="580"/>
                  </a:lnTo>
                  <a:lnTo>
                    <a:pt x="116" y="580"/>
                  </a:lnTo>
                  <a:lnTo>
                    <a:pt x="118" y="550"/>
                  </a:lnTo>
                  <a:lnTo>
                    <a:pt x="122" y="520"/>
                  </a:lnTo>
                  <a:lnTo>
                    <a:pt x="129" y="490"/>
                  </a:lnTo>
                  <a:lnTo>
                    <a:pt x="141" y="460"/>
                  </a:lnTo>
                  <a:lnTo>
                    <a:pt x="153" y="432"/>
                  </a:lnTo>
                  <a:lnTo>
                    <a:pt x="169" y="404"/>
                  </a:lnTo>
                  <a:lnTo>
                    <a:pt x="189" y="377"/>
                  </a:lnTo>
                  <a:lnTo>
                    <a:pt x="211" y="349"/>
                  </a:lnTo>
                  <a:lnTo>
                    <a:pt x="211" y="349"/>
                  </a:lnTo>
                  <a:lnTo>
                    <a:pt x="235" y="324"/>
                  </a:lnTo>
                  <a:lnTo>
                    <a:pt x="262" y="298"/>
                  </a:lnTo>
                  <a:lnTo>
                    <a:pt x="291" y="275"/>
                  </a:lnTo>
                  <a:lnTo>
                    <a:pt x="323" y="253"/>
                  </a:lnTo>
                  <a:lnTo>
                    <a:pt x="356" y="232"/>
                  </a:lnTo>
                  <a:lnTo>
                    <a:pt x="390" y="213"/>
                  </a:lnTo>
                  <a:lnTo>
                    <a:pt x="427" y="196"/>
                  </a:lnTo>
                  <a:lnTo>
                    <a:pt x="467" y="179"/>
                  </a:lnTo>
                  <a:lnTo>
                    <a:pt x="467" y="179"/>
                  </a:lnTo>
                  <a:lnTo>
                    <a:pt x="508" y="165"/>
                  </a:lnTo>
                  <a:lnTo>
                    <a:pt x="549" y="152"/>
                  </a:lnTo>
                  <a:lnTo>
                    <a:pt x="591" y="140"/>
                  </a:lnTo>
                  <a:lnTo>
                    <a:pt x="634" y="132"/>
                  </a:lnTo>
                  <a:lnTo>
                    <a:pt x="678" y="125"/>
                  </a:lnTo>
                  <a:lnTo>
                    <a:pt x="721" y="120"/>
                  </a:lnTo>
                  <a:lnTo>
                    <a:pt x="767" y="117"/>
                  </a:lnTo>
                  <a:lnTo>
                    <a:pt x="813" y="116"/>
                  </a:lnTo>
                  <a:lnTo>
                    <a:pt x="813" y="116"/>
                  </a:lnTo>
                  <a:lnTo>
                    <a:pt x="859" y="117"/>
                  </a:lnTo>
                  <a:lnTo>
                    <a:pt x="903" y="120"/>
                  </a:lnTo>
                  <a:lnTo>
                    <a:pt x="948" y="125"/>
                  </a:lnTo>
                  <a:lnTo>
                    <a:pt x="992" y="132"/>
                  </a:lnTo>
                  <a:lnTo>
                    <a:pt x="1035" y="140"/>
                  </a:lnTo>
                  <a:lnTo>
                    <a:pt x="1077" y="152"/>
                  </a:lnTo>
                  <a:lnTo>
                    <a:pt x="1118" y="165"/>
                  </a:lnTo>
                  <a:lnTo>
                    <a:pt x="1159" y="179"/>
                  </a:lnTo>
                  <a:lnTo>
                    <a:pt x="1159" y="179"/>
                  </a:lnTo>
                  <a:lnTo>
                    <a:pt x="1199" y="196"/>
                  </a:lnTo>
                  <a:lnTo>
                    <a:pt x="1236" y="213"/>
                  </a:lnTo>
                  <a:lnTo>
                    <a:pt x="1270" y="232"/>
                  </a:lnTo>
                  <a:lnTo>
                    <a:pt x="1303" y="253"/>
                  </a:lnTo>
                  <a:lnTo>
                    <a:pt x="1335" y="275"/>
                  </a:lnTo>
                  <a:lnTo>
                    <a:pt x="1364" y="298"/>
                  </a:lnTo>
                  <a:lnTo>
                    <a:pt x="1391" y="324"/>
                  </a:lnTo>
                  <a:lnTo>
                    <a:pt x="1415" y="349"/>
                  </a:lnTo>
                  <a:close/>
                  <a:moveTo>
                    <a:pt x="1161" y="464"/>
                  </a:moveTo>
                  <a:lnTo>
                    <a:pt x="1161" y="464"/>
                  </a:lnTo>
                  <a:lnTo>
                    <a:pt x="1150" y="465"/>
                  </a:lnTo>
                  <a:lnTo>
                    <a:pt x="1138" y="467"/>
                  </a:lnTo>
                  <a:lnTo>
                    <a:pt x="1127" y="470"/>
                  </a:lnTo>
                  <a:lnTo>
                    <a:pt x="1117" y="473"/>
                  </a:lnTo>
                  <a:lnTo>
                    <a:pt x="1107" y="477"/>
                  </a:lnTo>
                  <a:lnTo>
                    <a:pt x="1097" y="483"/>
                  </a:lnTo>
                  <a:lnTo>
                    <a:pt x="1088" y="490"/>
                  </a:lnTo>
                  <a:lnTo>
                    <a:pt x="1080" y="498"/>
                  </a:lnTo>
                  <a:lnTo>
                    <a:pt x="1080" y="498"/>
                  </a:lnTo>
                  <a:lnTo>
                    <a:pt x="1071" y="507"/>
                  </a:lnTo>
                  <a:lnTo>
                    <a:pt x="1064" y="516"/>
                  </a:lnTo>
                  <a:lnTo>
                    <a:pt x="1058" y="526"/>
                  </a:lnTo>
                  <a:lnTo>
                    <a:pt x="1054" y="536"/>
                  </a:lnTo>
                  <a:lnTo>
                    <a:pt x="1050" y="546"/>
                  </a:lnTo>
                  <a:lnTo>
                    <a:pt x="1047" y="557"/>
                  </a:lnTo>
                  <a:lnTo>
                    <a:pt x="1045" y="569"/>
                  </a:lnTo>
                  <a:lnTo>
                    <a:pt x="1045" y="580"/>
                  </a:lnTo>
                  <a:lnTo>
                    <a:pt x="1045" y="580"/>
                  </a:lnTo>
                  <a:lnTo>
                    <a:pt x="1045" y="591"/>
                  </a:lnTo>
                  <a:lnTo>
                    <a:pt x="1047" y="603"/>
                  </a:lnTo>
                  <a:lnTo>
                    <a:pt x="1050" y="614"/>
                  </a:lnTo>
                  <a:lnTo>
                    <a:pt x="1054" y="624"/>
                  </a:lnTo>
                  <a:lnTo>
                    <a:pt x="1058" y="634"/>
                  </a:lnTo>
                  <a:lnTo>
                    <a:pt x="1064" y="644"/>
                  </a:lnTo>
                  <a:lnTo>
                    <a:pt x="1071" y="653"/>
                  </a:lnTo>
                  <a:lnTo>
                    <a:pt x="1080" y="662"/>
                  </a:lnTo>
                  <a:lnTo>
                    <a:pt x="1080" y="662"/>
                  </a:lnTo>
                  <a:lnTo>
                    <a:pt x="1088" y="670"/>
                  </a:lnTo>
                  <a:lnTo>
                    <a:pt x="1097" y="677"/>
                  </a:lnTo>
                  <a:lnTo>
                    <a:pt x="1107" y="683"/>
                  </a:lnTo>
                  <a:lnTo>
                    <a:pt x="1117" y="687"/>
                  </a:lnTo>
                  <a:lnTo>
                    <a:pt x="1127" y="692"/>
                  </a:lnTo>
                  <a:lnTo>
                    <a:pt x="1138" y="695"/>
                  </a:lnTo>
                  <a:lnTo>
                    <a:pt x="1150" y="696"/>
                  </a:lnTo>
                  <a:lnTo>
                    <a:pt x="1161" y="696"/>
                  </a:lnTo>
                  <a:lnTo>
                    <a:pt x="1161" y="696"/>
                  </a:lnTo>
                  <a:lnTo>
                    <a:pt x="1173" y="696"/>
                  </a:lnTo>
                  <a:lnTo>
                    <a:pt x="1184" y="695"/>
                  </a:lnTo>
                  <a:lnTo>
                    <a:pt x="1196" y="692"/>
                  </a:lnTo>
                  <a:lnTo>
                    <a:pt x="1206" y="687"/>
                  </a:lnTo>
                  <a:lnTo>
                    <a:pt x="1216" y="683"/>
                  </a:lnTo>
                  <a:lnTo>
                    <a:pt x="1226" y="677"/>
                  </a:lnTo>
                  <a:lnTo>
                    <a:pt x="1235" y="670"/>
                  </a:lnTo>
                  <a:lnTo>
                    <a:pt x="1243" y="662"/>
                  </a:lnTo>
                  <a:lnTo>
                    <a:pt x="1243" y="662"/>
                  </a:lnTo>
                  <a:lnTo>
                    <a:pt x="1252" y="653"/>
                  </a:lnTo>
                  <a:lnTo>
                    <a:pt x="1259" y="644"/>
                  </a:lnTo>
                  <a:lnTo>
                    <a:pt x="1265" y="634"/>
                  </a:lnTo>
                  <a:lnTo>
                    <a:pt x="1269" y="624"/>
                  </a:lnTo>
                  <a:lnTo>
                    <a:pt x="1273" y="614"/>
                  </a:lnTo>
                  <a:lnTo>
                    <a:pt x="1275" y="603"/>
                  </a:lnTo>
                  <a:lnTo>
                    <a:pt x="1278" y="591"/>
                  </a:lnTo>
                  <a:lnTo>
                    <a:pt x="1278" y="580"/>
                  </a:lnTo>
                  <a:lnTo>
                    <a:pt x="1278" y="580"/>
                  </a:lnTo>
                  <a:lnTo>
                    <a:pt x="1278" y="569"/>
                  </a:lnTo>
                  <a:lnTo>
                    <a:pt x="1275" y="557"/>
                  </a:lnTo>
                  <a:lnTo>
                    <a:pt x="1273" y="546"/>
                  </a:lnTo>
                  <a:lnTo>
                    <a:pt x="1269" y="536"/>
                  </a:lnTo>
                  <a:lnTo>
                    <a:pt x="1265" y="526"/>
                  </a:lnTo>
                  <a:lnTo>
                    <a:pt x="1259" y="516"/>
                  </a:lnTo>
                  <a:lnTo>
                    <a:pt x="1252" y="507"/>
                  </a:lnTo>
                  <a:lnTo>
                    <a:pt x="1243" y="498"/>
                  </a:lnTo>
                  <a:lnTo>
                    <a:pt x="1243" y="498"/>
                  </a:lnTo>
                  <a:lnTo>
                    <a:pt x="1235" y="490"/>
                  </a:lnTo>
                  <a:lnTo>
                    <a:pt x="1226" y="483"/>
                  </a:lnTo>
                  <a:lnTo>
                    <a:pt x="1216" y="477"/>
                  </a:lnTo>
                  <a:lnTo>
                    <a:pt x="1206" y="473"/>
                  </a:lnTo>
                  <a:lnTo>
                    <a:pt x="1196" y="470"/>
                  </a:lnTo>
                  <a:lnTo>
                    <a:pt x="1184" y="467"/>
                  </a:lnTo>
                  <a:lnTo>
                    <a:pt x="1173" y="465"/>
                  </a:lnTo>
                  <a:lnTo>
                    <a:pt x="1161" y="464"/>
                  </a:lnTo>
                  <a:close/>
                  <a:moveTo>
                    <a:pt x="813" y="464"/>
                  </a:moveTo>
                  <a:lnTo>
                    <a:pt x="813" y="464"/>
                  </a:lnTo>
                  <a:lnTo>
                    <a:pt x="802" y="465"/>
                  </a:lnTo>
                  <a:lnTo>
                    <a:pt x="790" y="467"/>
                  </a:lnTo>
                  <a:lnTo>
                    <a:pt x="779" y="470"/>
                  </a:lnTo>
                  <a:lnTo>
                    <a:pt x="769" y="473"/>
                  </a:lnTo>
                  <a:lnTo>
                    <a:pt x="759" y="477"/>
                  </a:lnTo>
                  <a:lnTo>
                    <a:pt x="748" y="483"/>
                  </a:lnTo>
                  <a:lnTo>
                    <a:pt x="740" y="490"/>
                  </a:lnTo>
                  <a:lnTo>
                    <a:pt x="731" y="498"/>
                  </a:lnTo>
                  <a:lnTo>
                    <a:pt x="731" y="498"/>
                  </a:lnTo>
                  <a:lnTo>
                    <a:pt x="723" y="507"/>
                  </a:lnTo>
                  <a:lnTo>
                    <a:pt x="715" y="516"/>
                  </a:lnTo>
                  <a:lnTo>
                    <a:pt x="710" y="526"/>
                  </a:lnTo>
                  <a:lnTo>
                    <a:pt x="705" y="536"/>
                  </a:lnTo>
                  <a:lnTo>
                    <a:pt x="701" y="546"/>
                  </a:lnTo>
                  <a:lnTo>
                    <a:pt x="700" y="557"/>
                  </a:lnTo>
                  <a:lnTo>
                    <a:pt x="697" y="569"/>
                  </a:lnTo>
                  <a:lnTo>
                    <a:pt x="697" y="580"/>
                  </a:lnTo>
                  <a:lnTo>
                    <a:pt x="697" y="580"/>
                  </a:lnTo>
                  <a:lnTo>
                    <a:pt x="697" y="591"/>
                  </a:lnTo>
                  <a:lnTo>
                    <a:pt x="700" y="603"/>
                  </a:lnTo>
                  <a:lnTo>
                    <a:pt x="701" y="614"/>
                  </a:lnTo>
                  <a:lnTo>
                    <a:pt x="705" y="624"/>
                  </a:lnTo>
                  <a:lnTo>
                    <a:pt x="710" y="634"/>
                  </a:lnTo>
                  <a:lnTo>
                    <a:pt x="715" y="644"/>
                  </a:lnTo>
                  <a:lnTo>
                    <a:pt x="723" y="653"/>
                  </a:lnTo>
                  <a:lnTo>
                    <a:pt x="731" y="662"/>
                  </a:lnTo>
                  <a:lnTo>
                    <a:pt x="731" y="662"/>
                  </a:lnTo>
                  <a:lnTo>
                    <a:pt x="740" y="670"/>
                  </a:lnTo>
                  <a:lnTo>
                    <a:pt x="748" y="677"/>
                  </a:lnTo>
                  <a:lnTo>
                    <a:pt x="759" y="683"/>
                  </a:lnTo>
                  <a:lnTo>
                    <a:pt x="769" y="687"/>
                  </a:lnTo>
                  <a:lnTo>
                    <a:pt x="779" y="692"/>
                  </a:lnTo>
                  <a:lnTo>
                    <a:pt x="790" y="695"/>
                  </a:lnTo>
                  <a:lnTo>
                    <a:pt x="802" y="696"/>
                  </a:lnTo>
                  <a:lnTo>
                    <a:pt x="813" y="696"/>
                  </a:lnTo>
                  <a:lnTo>
                    <a:pt x="813" y="696"/>
                  </a:lnTo>
                  <a:lnTo>
                    <a:pt x="824" y="696"/>
                  </a:lnTo>
                  <a:lnTo>
                    <a:pt x="836" y="695"/>
                  </a:lnTo>
                  <a:lnTo>
                    <a:pt x="847" y="692"/>
                  </a:lnTo>
                  <a:lnTo>
                    <a:pt x="857" y="687"/>
                  </a:lnTo>
                  <a:lnTo>
                    <a:pt x="867" y="683"/>
                  </a:lnTo>
                  <a:lnTo>
                    <a:pt x="878" y="677"/>
                  </a:lnTo>
                  <a:lnTo>
                    <a:pt x="886" y="670"/>
                  </a:lnTo>
                  <a:lnTo>
                    <a:pt x="895" y="662"/>
                  </a:lnTo>
                  <a:lnTo>
                    <a:pt x="895" y="662"/>
                  </a:lnTo>
                  <a:lnTo>
                    <a:pt x="903" y="653"/>
                  </a:lnTo>
                  <a:lnTo>
                    <a:pt x="911" y="644"/>
                  </a:lnTo>
                  <a:lnTo>
                    <a:pt x="916" y="634"/>
                  </a:lnTo>
                  <a:lnTo>
                    <a:pt x="921" y="624"/>
                  </a:lnTo>
                  <a:lnTo>
                    <a:pt x="925" y="614"/>
                  </a:lnTo>
                  <a:lnTo>
                    <a:pt x="926" y="603"/>
                  </a:lnTo>
                  <a:lnTo>
                    <a:pt x="929" y="591"/>
                  </a:lnTo>
                  <a:lnTo>
                    <a:pt x="929" y="580"/>
                  </a:lnTo>
                  <a:lnTo>
                    <a:pt x="929" y="580"/>
                  </a:lnTo>
                  <a:lnTo>
                    <a:pt x="929" y="569"/>
                  </a:lnTo>
                  <a:lnTo>
                    <a:pt x="926" y="557"/>
                  </a:lnTo>
                  <a:lnTo>
                    <a:pt x="925" y="546"/>
                  </a:lnTo>
                  <a:lnTo>
                    <a:pt x="921" y="536"/>
                  </a:lnTo>
                  <a:lnTo>
                    <a:pt x="916" y="526"/>
                  </a:lnTo>
                  <a:lnTo>
                    <a:pt x="911" y="516"/>
                  </a:lnTo>
                  <a:lnTo>
                    <a:pt x="903" y="507"/>
                  </a:lnTo>
                  <a:lnTo>
                    <a:pt x="895" y="498"/>
                  </a:lnTo>
                  <a:lnTo>
                    <a:pt x="895" y="498"/>
                  </a:lnTo>
                  <a:lnTo>
                    <a:pt x="886" y="490"/>
                  </a:lnTo>
                  <a:lnTo>
                    <a:pt x="878" y="483"/>
                  </a:lnTo>
                  <a:lnTo>
                    <a:pt x="867" y="477"/>
                  </a:lnTo>
                  <a:lnTo>
                    <a:pt x="857" y="473"/>
                  </a:lnTo>
                  <a:lnTo>
                    <a:pt x="847" y="470"/>
                  </a:lnTo>
                  <a:lnTo>
                    <a:pt x="836" y="467"/>
                  </a:lnTo>
                  <a:lnTo>
                    <a:pt x="824" y="465"/>
                  </a:lnTo>
                  <a:lnTo>
                    <a:pt x="813" y="464"/>
                  </a:lnTo>
                  <a:close/>
                  <a:moveTo>
                    <a:pt x="465" y="464"/>
                  </a:moveTo>
                  <a:lnTo>
                    <a:pt x="465" y="464"/>
                  </a:lnTo>
                  <a:lnTo>
                    <a:pt x="453" y="465"/>
                  </a:lnTo>
                  <a:lnTo>
                    <a:pt x="442" y="467"/>
                  </a:lnTo>
                  <a:lnTo>
                    <a:pt x="430" y="470"/>
                  </a:lnTo>
                  <a:lnTo>
                    <a:pt x="420" y="473"/>
                  </a:lnTo>
                  <a:lnTo>
                    <a:pt x="410" y="477"/>
                  </a:lnTo>
                  <a:lnTo>
                    <a:pt x="400" y="483"/>
                  </a:lnTo>
                  <a:lnTo>
                    <a:pt x="391" y="490"/>
                  </a:lnTo>
                  <a:lnTo>
                    <a:pt x="383" y="498"/>
                  </a:lnTo>
                  <a:lnTo>
                    <a:pt x="383" y="498"/>
                  </a:lnTo>
                  <a:lnTo>
                    <a:pt x="374" y="507"/>
                  </a:lnTo>
                  <a:lnTo>
                    <a:pt x="367" y="516"/>
                  </a:lnTo>
                  <a:lnTo>
                    <a:pt x="361" y="526"/>
                  </a:lnTo>
                  <a:lnTo>
                    <a:pt x="357" y="536"/>
                  </a:lnTo>
                  <a:lnTo>
                    <a:pt x="353" y="546"/>
                  </a:lnTo>
                  <a:lnTo>
                    <a:pt x="351" y="557"/>
                  </a:lnTo>
                  <a:lnTo>
                    <a:pt x="348" y="569"/>
                  </a:lnTo>
                  <a:lnTo>
                    <a:pt x="348" y="580"/>
                  </a:lnTo>
                  <a:lnTo>
                    <a:pt x="348" y="580"/>
                  </a:lnTo>
                  <a:lnTo>
                    <a:pt x="348" y="591"/>
                  </a:lnTo>
                  <a:lnTo>
                    <a:pt x="351" y="603"/>
                  </a:lnTo>
                  <a:lnTo>
                    <a:pt x="353" y="614"/>
                  </a:lnTo>
                  <a:lnTo>
                    <a:pt x="357" y="624"/>
                  </a:lnTo>
                  <a:lnTo>
                    <a:pt x="361" y="634"/>
                  </a:lnTo>
                  <a:lnTo>
                    <a:pt x="367" y="644"/>
                  </a:lnTo>
                  <a:lnTo>
                    <a:pt x="374" y="653"/>
                  </a:lnTo>
                  <a:lnTo>
                    <a:pt x="383" y="662"/>
                  </a:lnTo>
                  <a:lnTo>
                    <a:pt x="383" y="662"/>
                  </a:lnTo>
                  <a:lnTo>
                    <a:pt x="391" y="670"/>
                  </a:lnTo>
                  <a:lnTo>
                    <a:pt x="400" y="677"/>
                  </a:lnTo>
                  <a:lnTo>
                    <a:pt x="410" y="683"/>
                  </a:lnTo>
                  <a:lnTo>
                    <a:pt x="420" y="687"/>
                  </a:lnTo>
                  <a:lnTo>
                    <a:pt x="430" y="692"/>
                  </a:lnTo>
                  <a:lnTo>
                    <a:pt x="442" y="695"/>
                  </a:lnTo>
                  <a:lnTo>
                    <a:pt x="453" y="696"/>
                  </a:lnTo>
                  <a:lnTo>
                    <a:pt x="465" y="696"/>
                  </a:lnTo>
                  <a:lnTo>
                    <a:pt x="465" y="696"/>
                  </a:lnTo>
                  <a:lnTo>
                    <a:pt x="476" y="696"/>
                  </a:lnTo>
                  <a:lnTo>
                    <a:pt x="488" y="695"/>
                  </a:lnTo>
                  <a:lnTo>
                    <a:pt x="499" y="692"/>
                  </a:lnTo>
                  <a:lnTo>
                    <a:pt x="509" y="687"/>
                  </a:lnTo>
                  <a:lnTo>
                    <a:pt x="519" y="683"/>
                  </a:lnTo>
                  <a:lnTo>
                    <a:pt x="529" y="677"/>
                  </a:lnTo>
                  <a:lnTo>
                    <a:pt x="538" y="670"/>
                  </a:lnTo>
                  <a:lnTo>
                    <a:pt x="546" y="662"/>
                  </a:lnTo>
                  <a:lnTo>
                    <a:pt x="546" y="662"/>
                  </a:lnTo>
                  <a:lnTo>
                    <a:pt x="555" y="653"/>
                  </a:lnTo>
                  <a:lnTo>
                    <a:pt x="562" y="644"/>
                  </a:lnTo>
                  <a:lnTo>
                    <a:pt x="568" y="634"/>
                  </a:lnTo>
                  <a:lnTo>
                    <a:pt x="572" y="624"/>
                  </a:lnTo>
                  <a:lnTo>
                    <a:pt x="576" y="614"/>
                  </a:lnTo>
                  <a:lnTo>
                    <a:pt x="578" y="603"/>
                  </a:lnTo>
                  <a:lnTo>
                    <a:pt x="581" y="591"/>
                  </a:lnTo>
                  <a:lnTo>
                    <a:pt x="581" y="580"/>
                  </a:lnTo>
                  <a:lnTo>
                    <a:pt x="581" y="580"/>
                  </a:lnTo>
                  <a:lnTo>
                    <a:pt x="581" y="569"/>
                  </a:lnTo>
                  <a:lnTo>
                    <a:pt x="578" y="557"/>
                  </a:lnTo>
                  <a:lnTo>
                    <a:pt x="576" y="546"/>
                  </a:lnTo>
                  <a:lnTo>
                    <a:pt x="572" y="536"/>
                  </a:lnTo>
                  <a:lnTo>
                    <a:pt x="568" y="526"/>
                  </a:lnTo>
                  <a:lnTo>
                    <a:pt x="562" y="516"/>
                  </a:lnTo>
                  <a:lnTo>
                    <a:pt x="555" y="507"/>
                  </a:lnTo>
                  <a:lnTo>
                    <a:pt x="546" y="498"/>
                  </a:lnTo>
                  <a:lnTo>
                    <a:pt x="546" y="498"/>
                  </a:lnTo>
                  <a:lnTo>
                    <a:pt x="538" y="490"/>
                  </a:lnTo>
                  <a:lnTo>
                    <a:pt x="529" y="483"/>
                  </a:lnTo>
                  <a:lnTo>
                    <a:pt x="519" y="477"/>
                  </a:lnTo>
                  <a:lnTo>
                    <a:pt x="509" y="473"/>
                  </a:lnTo>
                  <a:lnTo>
                    <a:pt x="499" y="470"/>
                  </a:lnTo>
                  <a:lnTo>
                    <a:pt x="488" y="467"/>
                  </a:lnTo>
                  <a:lnTo>
                    <a:pt x="476" y="465"/>
                  </a:lnTo>
                  <a:lnTo>
                    <a:pt x="465" y="46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0" name="Freeform 131"/>
            <p:cNvSpPr>
              <a:spLocks/>
            </p:cNvSpPr>
            <p:nvPr/>
          </p:nvSpPr>
          <p:spPr bwMode="auto">
            <a:xfrm>
              <a:off x="492" y="2363"/>
              <a:ext cx="78" cy="77"/>
            </a:xfrm>
            <a:custGeom>
              <a:avLst/>
              <a:gdLst>
                <a:gd name="T0" fmla="*/ 116 w 233"/>
                <a:gd name="T1" fmla="*/ 0 h 232"/>
                <a:gd name="T2" fmla="*/ 93 w 233"/>
                <a:gd name="T3" fmla="*/ 3 h 232"/>
                <a:gd name="T4" fmla="*/ 72 w 233"/>
                <a:gd name="T5" fmla="*/ 9 h 232"/>
                <a:gd name="T6" fmla="*/ 52 w 233"/>
                <a:gd name="T7" fmla="*/ 19 h 232"/>
                <a:gd name="T8" fmla="*/ 35 w 233"/>
                <a:gd name="T9" fmla="*/ 34 h 232"/>
                <a:gd name="T10" fmla="*/ 26 w 233"/>
                <a:gd name="T11" fmla="*/ 43 h 232"/>
                <a:gd name="T12" fmla="*/ 13 w 233"/>
                <a:gd name="T13" fmla="*/ 62 h 232"/>
                <a:gd name="T14" fmla="*/ 5 w 233"/>
                <a:gd name="T15" fmla="*/ 82 h 232"/>
                <a:gd name="T16" fmla="*/ 0 w 233"/>
                <a:gd name="T17" fmla="*/ 105 h 232"/>
                <a:gd name="T18" fmla="*/ 0 w 233"/>
                <a:gd name="T19" fmla="*/ 116 h 232"/>
                <a:gd name="T20" fmla="*/ 2 w 233"/>
                <a:gd name="T21" fmla="*/ 139 h 232"/>
                <a:gd name="T22" fmla="*/ 9 w 233"/>
                <a:gd name="T23" fmla="*/ 160 h 232"/>
                <a:gd name="T24" fmla="*/ 19 w 233"/>
                <a:gd name="T25" fmla="*/ 180 h 232"/>
                <a:gd name="T26" fmla="*/ 35 w 233"/>
                <a:gd name="T27" fmla="*/ 198 h 232"/>
                <a:gd name="T28" fmla="*/ 43 w 233"/>
                <a:gd name="T29" fmla="*/ 206 h 232"/>
                <a:gd name="T30" fmla="*/ 62 w 233"/>
                <a:gd name="T31" fmla="*/ 219 h 232"/>
                <a:gd name="T32" fmla="*/ 82 w 233"/>
                <a:gd name="T33" fmla="*/ 228 h 232"/>
                <a:gd name="T34" fmla="*/ 105 w 233"/>
                <a:gd name="T35" fmla="*/ 232 h 232"/>
                <a:gd name="T36" fmla="*/ 116 w 233"/>
                <a:gd name="T37" fmla="*/ 232 h 232"/>
                <a:gd name="T38" fmla="*/ 139 w 233"/>
                <a:gd name="T39" fmla="*/ 231 h 232"/>
                <a:gd name="T40" fmla="*/ 161 w 233"/>
                <a:gd name="T41" fmla="*/ 223 h 232"/>
                <a:gd name="T42" fmla="*/ 181 w 233"/>
                <a:gd name="T43" fmla="*/ 213 h 232"/>
                <a:gd name="T44" fmla="*/ 198 w 233"/>
                <a:gd name="T45" fmla="*/ 198 h 232"/>
                <a:gd name="T46" fmla="*/ 207 w 233"/>
                <a:gd name="T47" fmla="*/ 189 h 232"/>
                <a:gd name="T48" fmla="*/ 220 w 233"/>
                <a:gd name="T49" fmla="*/ 170 h 232"/>
                <a:gd name="T50" fmla="*/ 228 w 233"/>
                <a:gd name="T51" fmla="*/ 150 h 232"/>
                <a:gd name="T52" fmla="*/ 233 w 233"/>
                <a:gd name="T53" fmla="*/ 127 h 232"/>
                <a:gd name="T54" fmla="*/ 233 w 233"/>
                <a:gd name="T55" fmla="*/ 116 h 232"/>
                <a:gd name="T56" fmla="*/ 230 w 233"/>
                <a:gd name="T57" fmla="*/ 93 h 232"/>
                <a:gd name="T58" fmla="*/ 224 w 233"/>
                <a:gd name="T59" fmla="*/ 72 h 232"/>
                <a:gd name="T60" fmla="*/ 214 w 233"/>
                <a:gd name="T61" fmla="*/ 52 h 232"/>
                <a:gd name="T62" fmla="*/ 198 w 233"/>
                <a:gd name="T63" fmla="*/ 34 h 232"/>
                <a:gd name="T64" fmla="*/ 190 w 233"/>
                <a:gd name="T65" fmla="*/ 26 h 232"/>
                <a:gd name="T66" fmla="*/ 171 w 233"/>
                <a:gd name="T67" fmla="*/ 13 h 232"/>
                <a:gd name="T68" fmla="*/ 151 w 233"/>
                <a:gd name="T69" fmla="*/ 6 h 232"/>
                <a:gd name="T70" fmla="*/ 128 w 233"/>
                <a:gd name="T71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3" h="232">
                  <a:moveTo>
                    <a:pt x="116" y="0"/>
                  </a:moveTo>
                  <a:lnTo>
                    <a:pt x="116" y="0"/>
                  </a:lnTo>
                  <a:lnTo>
                    <a:pt x="105" y="1"/>
                  </a:lnTo>
                  <a:lnTo>
                    <a:pt x="93" y="3"/>
                  </a:lnTo>
                  <a:lnTo>
                    <a:pt x="82" y="6"/>
                  </a:lnTo>
                  <a:lnTo>
                    <a:pt x="72" y="9"/>
                  </a:lnTo>
                  <a:lnTo>
                    <a:pt x="62" y="13"/>
                  </a:lnTo>
                  <a:lnTo>
                    <a:pt x="52" y="19"/>
                  </a:lnTo>
                  <a:lnTo>
                    <a:pt x="43" y="26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26" y="43"/>
                  </a:lnTo>
                  <a:lnTo>
                    <a:pt x="19" y="52"/>
                  </a:lnTo>
                  <a:lnTo>
                    <a:pt x="13" y="62"/>
                  </a:lnTo>
                  <a:lnTo>
                    <a:pt x="9" y="72"/>
                  </a:lnTo>
                  <a:lnTo>
                    <a:pt x="5" y="82"/>
                  </a:lnTo>
                  <a:lnTo>
                    <a:pt x="2" y="93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27"/>
                  </a:lnTo>
                  <a:lnTo>
                    <a:pt x="2" y="139"/>
                  </a:lnTo>
                  <a:lnTo>
                    <a:pt x="5" y="150"/>
                  </a:lnTo>
                  <a:lnTo>
                    <a:pt x="9" y="160"/>
                  </a:lnTo>
                  <a:lnTo>
                    <a:pt x="13" y="170"/>
                  </a:lnTo>
                  <a:lnTo>
                    <a:pt x="19" y="180"/>
                  </a:lnTo>
                  <a:lnTo>
                    <a:pt x="26" y="189"/>
                  </a:lnTo>
                  <a:lnTo>
                    <a:pt x="35" y="198"/>
                  </a:lnTo>
                  <a:lnTo>
                    <a:pt x="35" y="198"/>
                  </a:lnTo>
                  <a:lnTo>
                    <a:pt x="43" y="206"/>
                  </a:lnTo>
                  <a:lnTo>
                    <a:pt x="52" y="213"/>
                  </a:lnTo>
                  <a:lnTo>
                    <a:pt x="62" y="219"/>
                  </a:lnTo>
                  <a:lnTo>
                    <a:pt x="72" y="223"/>
                  </a:lnTo>
                  <a:lnTo>
                    <a:pt x="82" y="228"/>
                  </a:lnTo>
                  <a:lnTo>
                    <a:pt x="93" y="231"/>
                  </a:lnTo>
                  <a:lnTo>
                    <a:pt x="105" y="232"/>
                  </a:lnTo>
                  <a:lnTo>
                    <a:pt x="116" y="232"/>
                  </a:lnTo>
                  <a:lnTo>
                    <a:pt x="116" y="232"/>
                  </a:lnTo>
                  <a:lnTo>
                    <a:pt x="128" y="232"/>
                  </a:lnTo>
                  <a:lnTo>
                    <a:pt x="139" y="231"/>
                  </a:lnTo>
                  <a:lnTo>
                    <a:pt x="151" y="228"/>
                  </a:lnTo>
                  <a:lnTo>
                    <a:pt x="161" y="223"/>
                  </a:lnTo>
                  <a:lnTo>
                    <a:pt x="171" y="219"/>
                  </a:lnTo>
                  <a:lnTo>
                    <a:pt x="181" y="213"/>
                  </a:lnTo>
                  <a:lnTo>
                    <a:pt x="190" y="206"/>
                  </a:lnTo>
                  <a:lnTo>
                    <a:pt x="198" y="198"/>
                  </a:lnTo>
                  <a:lnTo>
                    <a:pt x="198" y="198"/>
                  </a:lnTo>
                  <a:lnTo>
                    <a:pt x="207" y="189"/>
                  </a:lnTo>
                  <a:lnTo>
                    <a:pt x="214" y="180"/>
                  </a:lnTo>
                  <a:lnTo>
                    <a:pt x="220" y="170"/>
                  </a:lnTo>
                  <a:lnTo>
                    <a:pt x="224" y="160"/>
                  </a:lnTo>
                  <a:lnTo>
                    <a:pt x="228" y="150"/>
                  </a:lnTo>
                  <a:lnTo>
                    <a:pt x="230" y="139"/>
                  </a:lnTo>
                  <a:lnTo>
                    <a:pt x="233" y="127"/>
                  </a:lnTo>
                  <a:lnTo>
                    <a:pt x="233" y="116"/>
                  </a:lnTo>
                  <a:lnTo>
                    <a:pt x="233" y="116"/>
                  </a:lnTo>
                  <a:lnTo>
                    <a:pt x="233" y="105"/>
                  </a:lnTo>
                  <a:lnTo>
                    <a:pt x="230" y="93"/>
                  </a:lnTo>
                  <a:lnTo>
                    <a:pt x="228" y="82"/>
                  </a:lnTo>
                  <a:lnTo>
                    <a:pt x="224" y="72"/>
                  </a:lnTo>
                  <a:lnTo>
                    <a:pt x="220" y="62"/>
                  </a:lnTo>
                  <a:lnTo>
                    <a:pt x="214" y="52"/>
                  </a:lnTo>
                  <a:lnTo>
                    <a:pt x="207" y="43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190" y="26"/>
                  </a:lnTo>
                  <a:lnTo>
                    <a:pt x="181" y="19"/>
                  </a:lnTo>
                  <a:lnTo>
                    <a:pt x="171" y="13"/>
                  </a:lnTo>
                  <a:lnTo>
                    <a:pt x="161" y="9"/>
                  </a:lnTo>
                  <a:lnTo>
                    <a:pt x="151" y="6"/>
                  </a:lnTo>
                  <a:lnTo>
                    <a:pt x="139" y="3"/>
                  </a:lnTo>
                  <a:lnTo>
                    <a:pt x="128" y="1"/>
                  </a:lnTo>
                  <a:lnTo>
                    <a:pt x="116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1" name="Freeform 133"/>
            <p:cNvSpPr>
              <a:spLocks/>
            </p:cNvSpPr>
            <p:nvPr/>
          </p:nvSpPr>
          <p:spPr bwMode="auto">
            <a:xfrm>
              <a:off x="260" y="2363"/>
              <a:ext cx="78" cy="77"/>
            </a:xfrm>
            <a:custGeom>
              <a:avLst/>
              <a:gdLst>
                <a:gd name="T0" fmla="*/ 117 w 233"/>
                <a:gd name="T1" fmla="*/ 0 h 232"/>
                <a:gd name="T2" fmla="*/ 94 w 233"/>
                <a:gd name="T3" fmla="*/ 3 h 232"/>
                <a:gd name="T4" fmla="*/ 72 w 233"/>
                <a:gd name="T5" fmla="*/ 9 h 232"/>
                <a:gd name="T6" fmla="*/ 52 w 233"/>
                <a:gd name="T7" fmla="*/ 19 h 232"/>
                <a:gd name="T8" fmla="*/ 35 w 233"/>
                <a:gd name="T9" fmla="*/ 34 h 232"/>
                <a:gd name="T10" fmla="*/ 26 w 233"/>
                <a:gd name="T11" fmla="*/ 43 h 232"/>
                <a:gd name="T12" fmla="*/ 13 w 233"/>
                <a:gd name="T13" fmla="*/ 62 h 232"/>
                <a:gd name="T14" fmla="*/ 5 w 233"/>
                <a:gd name="T15" fmla="*/ 82 h 232"/>
                <a:gd name="T16" fmla="*/ 0 w 233"/>
                <a:gd name="T17" fmla="*/ 105 h 232"/>
                <a:gd name="T18" fmla="*/ 0 w 233"/>
                <a:gd name="T19" fmla="*/ 116 h 232"/>
                <a:gd name="T20" fmla="*/ 3 w 233"/>
                <a:gd name="T21" fmla="*/ 139 h 232"/>
                <a:gd name="T22" fmla="*/ 9 w 233"/>
                <a:gd name="T23" fmla="*/ 160 h 232"/>
                <a:gd name="T24" fmla="*/ 19 w 233"/>
                <a:gd name="T25" fmla="*/ 180 h 232"/>
                <a:gd name="T26" fmla="*/ 35 w 233"/>
                <a:gd name="T27" fmla="*/ 198 h 232"/>
                <a:gd name="T28" fmla="*/ 43 w 233"/>
                <a:gd name="T29" fmla="*/ 206 h 232"/>
                <a:gd name="T30" fmla="*/ 62 w 233"/>
                <a:gd name="T31" fmla="*/ 219 h 232"/>
                <a:gd name="T32" fmla="*/ 82 w 233"/>
                <a:gd name="T33" fmla="*/ 228 h 232"/>
                <a:gd name="T34" fmla="*/ 105 w 233"/>
                <a:gd name="T35" fmla="*/ 232 h 232"/>
                <a:gd name="T36" fmla="*/ 117 w 233"/>
                <a:gd name="T37" fmla="*/ 232 h 232"/>
                <a:gd name="T38" fmla="*/ 140 w 233"/>
                <a:gd name="T39" fmla="*/ 231 h 232"/>
                <a:gd name="T40" fmla="*/ 161 w 233"/>
                <a:gd name="T41" fmla="*/ 223 h 232"/>
                <a:gd name="T42" fmla="*/ 181 w 233"/>
                <a:gd name="T43" fmla="*/ 213 h 232"/>
                <a:gd name="T44" fmla="*/ 198 w 233"/>
                <a:gd name="T45" fmla="*/ 198 h 232"/>
                <a:gd name="T46" fmla="*/ 207 w 233"/>
                <a:gd name="T47" fmla="*/ 189 h 232"/>
                <a:gd name="T48" fmla="*/ 220 w 233"/>
                <a:gd name="T49" fmla="*/ 170 h 232"/>
                <a:gd name="T50" fmla="*/ 228 w 233"/>
                <a:gd name="T51" fmla="*/ 150 h 232"/>
                <a:gd name="T52" fmla="*/ 233 w 233"/>
                <a:gd name="T53" fmla="*/ 127 h 232"/>
                <a:gd name="T54" fmla="*/ 233 w 233"/>
                <a:gd name="T55" fmla="*/ 116 h 232"/>
                <a:gd name="T56" fmla="*/ 230 w 233"/>
                <a:gd name="T57" fmla="*/ 93 h 232"/>
                <a:gd name="T58" fmla="*/ 224 w 233"/>
                <a:gd name="T59" fmla="*/ 72 h 232"/>
                <a:gd name="T60" fmla="*/ 214 w 233"/>
                <a:gd name="T61" fmla="*/ 52 h 232"/>
                <a:gd name="T62" fmla="*/ 198 w 233"/>
                <a:gd name="T63" fmla="*/ 34 h 232"/>
                <a:gd name="T64" fmla="*/ 190 w 233"/>
                <a:gd name="T65" fmla="*/ 26 h 232"/>
                <a:gd name="T66" fmla="*/ 171 w 233"/>
                <a:gd name="T67" fmla="*/ 13 h 232"/>
                <a:gd name="T68" fmla="*/ 151 w 233"/>
                <a:gd name="T69" fmla="*/ 6 h 232"/>
                <a:gd name="T70" fmla="*/ 128 w 233"/>
                <a:gd name="T71" fmla="*/ 1 h 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33" h="232">
                  <a:moveTo>
                    <a:pt x="117" y="0"/>
                  </a:moveTo>
                  <a:lnTo>
                    <a:pt x="117" y="0"/>
                  </a:lnTo>
                  <a:lnTo>
                    <a:pt x="105" y="1"/>
                  </a:lnTo>
                  <a:lnTo>
                    <a:pt x="94" y="3"/>
                  </a:lnTo>
                  <a:lnTo>
                    <a:pt x="82" y="6"/>
                  </a:lnTo>
                  <a:lnTo>
                    <a:pt x="72" y="9"/>
                  </a:lnTo>
                  <a:lnTo>
                    <a:pt x="62" y="13"/>
                  </a:lnTo>
                  <a:lnTo>
                    <a:pt x="52" y="19"/>
                  </a:lnTo>
                  <a:lnTo>
                    <a:pt x="43" y="26"/>
                  </a:lnTo>
                  <a:lnTo>
                    <a:pt x="35" y="34"/>
                  </a:lnTo>
                  <a:lnTo>
                    <a:pt x="35" y="34"/>
                  </a:lnTo>
                  <a:lnTo>
                    <a:pt x="26" y="43"/>
                  </a:lnTo>
                  <a:lnTo>
                    <a:pt x="19" y="52"/>
                  </a:lnTo>
                  <a:lnTo>
                    <a:pt x="13" y="62"/>
                  </a:lnTo>
                  <a:lnTo>
                    <a:pt x="9" y="72"/>
                  </a:lnTo>
                  <a:lnTo>
                    <a:pt x="5" y="82"/>
                  </a:lnTo>
                  <a:lnTo>
                    <a:pt x="3" y="93"/>
                  </a:lnTo>
                  <a:lnTo>
                    <a:pt x="0" y="105"/>
                  </a:lnTo>
                  <a:lnTo>
                    <a:pt x="0" y="116"/>
                  </a:lnTo>
                  <a:lnTo>
                    <a:pt x="0" y="116"/>
                  </a:lnTo>
                  <a:lnTo>
                    <a:pt x="0" y="127"/>
                  </a:lnTo>
                  <a:lnTo>
                    <a:pt x="3" y="139"/>
                  </a:lnTo>
                  <a:lnTo>
                    <a:pt x="5" y="150"/>
                  </a:lnTo>
                  <a:lnTo>
                    <a:pt x="9" y="160"/>
                  </a:lnTo>
                  <a:lnTo>
                    <a:pt x="13" y="170"/>
                  </a:lnTo>
                  <a:lnTo>
                    <a:pt x="19" y="180"/>
                  </a:lnTo>
                  <a:lnTo>
                    <a:pt x="26" y="189"/>
                  </a:lnTo>
                  <a:lnTo>
                    <a:pt x="35" y="198"/>
                  </a:lnTo>
                  <a:lnTo>
                    <a:pt x="35" y="198"/>
                  </a:lnTo>
                  <a:lnTo>
                    <a:pt x="43" y="206"/>
                  </a:lnTo>
                  <a:lnTo>
                    <a:pt x="52" y="213"/>
                  </a:lnTo>
                  <a:lnTo>
                    <a:pt x="62" y="219"/>
                  </a:lnTo>
                  <a:lnTo>
                    <a:pt x="72" y="223"/>
                  </a:lnTo>
                  <a:lnTo>
                    <a:pt x="82" y="228"/>
                  </a:lnTo>
                  <a:lnTo>
                    <a:pt x="94" y="231"/>
                  </a:lnTo>
                  <a:lnTo>
                    <a:pt x="105" y="232"/>
                  </a:lnTo>
                  <a:lnTo>
                    <a:pt x="117" y="232"/>
                  </a:lnTo>
                  <a:lnTo>
                    <a:pt x="117" y="232"/>
                  </a:lnTo>
                  <a:lnTo>
                    <a:pt x="128" y="232"/>
                  </a:lnTo>
                  <a:lnTo>
                    <a:pt x="140" y="231"/>
                  </a:lnTo>
                  <a:lnTo>
                    <a:pt x="151" y="228"/>
                  </a:lnTo>
                  <a:lnTo>
                    <a:pt x="161" y="223"/>
                  </a:lnTo>
                  <a:lnTo>
                    <a:pt x="171" y="219"/>
                  </a:lnTo>
                  <a:lnTo>
                    <a:pt x="181" y="213"/>
                  </a:lnTo>
                  <a:lnTo>
                    <a:pt x="190" y="206"/>
                  </a:lnTo>
                  <a:lnTo>
                    <a:pt x="198" y="198"/>
                  </a:lnTo>
                  <a:lnTo>
                    <a:pt x="198" y="198"/>
                  </a:lnTo>
                  <a:lnTo>
                    <a:pt x="207" y="189"/>
                  </a:lnTo>
                  <a:lnTo>
                    <a:pt x="214" y="180"/>
                  </a:lnTo>
                  <a:lnTo>
                    <a:pt x="220" y="170"/>
                  </a:lnTo>
                  <a:lnTo>
                    <a:pt x="224" y="160"/>
                  </a:lnTo>
                  <a:lnTo>
                    <a:pt x="228" y="150"/>
                  </a:lnTo>
                  <a:lnTo>
                    <a:pt x="230" y="139"/>
                  </a:lnTo>
                  <a:lnTo>
                    <a:pt x="233" y="127"/>
                  </a:lnTo>
                  <a:lnTo>
                    <a:pt x="233" y="116"/>
                  </a:lnTo>
                  <a:lnTo>
                    <a:pt x="233" y="116"/>
                  </a:lnTo>
                  <a:lnTo>
                    <a:pt x="233" y="105"/>
                  </a:lnTo>
                  <a:lnTo>
                    <a:pt x="230" y="93"/>
                  </a:lnTo>
                  <a:lnTo>
                    <a:pt x="228" y="82"/>
                  </a:lnTo>
                  <a:lnTo>
                    <a:pt x="224" y="72"/>
                  </a:lnTo>
                  <a:lnTo>
                    <a:pt x="220" y="62"/>
                  </a:lnTo>
                  <a:lnTo>
                    <a:pt x="214" y="52"/>
                  </a:lnTo>
                  <a:lnTo>
                    <a:pt x="207" y="43"/>
                  </a:lnTo>
                  <a:lnTo>
                    <a:pt x="198" y="34"/>
                  </a:lnTo>
                  <a:lnTo>
                    <a:pt x="198" y="34"/>
                  </a:lnTo>
                  <a:lnTo>
                    <a:pt x="190" y="26"/>
                  </a:lnTo>
                  <a:lnTo>
                    <a:pt x="181" y="19"/>
                  </a:lnTo>
                  <a:lnTo>
                    <a:pt x="171" y="13"/>
                  </a:lnTo>
                  <a:lnTo>
                    <a:pt x="161" y="9"/>
                  </a:lnTo>
                  <a:lnTo>
                    <a:pt x="151" y="6"/>
                  </a:lnTo>
                  <a:lnTo>
                    <a:pt x="140" y="3"/>
                  </a:lnTo>
                  <a:lnTo>
                    <a:pt x="128" y="1"/>
                  </a:lnTo>
                  <a:lnTo>
                    <a:pt x="117" y="0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92" name="Group 148"/>
          <p:cNvGrpSpPr>
            <a:grpSpLocks noChangeAspect="1"/>
          </p:cNvGrpSpPr>
          <p:nvPr/>
        </p:nvGrpSpPr>
        <p:grpSpPr bwMode="auto">
          <a:xfrm>
            <a:off x="10319804" y="4505713"/>
            <a:ext cx="598145" cy="467641"/>
            <a:chOff x="2353" y="2211"/>
            <a:chExt cx="605" cy="473"/>
          </a:xfrm>
          <a:solidFill>
            <a:srgbClr val="0066CC"/>
          </a:solidFill>
        </p:grpSpPr>
        <p:sp>
          <p:nvSpPr>
            <p:cNvPr id="93" name="Freeform 149"/>
            <p:cNvSpPr>
              <a:spLocks noEditPoints="1"/>
            </p:cNvSpPr>
            <p:nvPr/>
          </p:nvSpPr>
          <p:spPr bwMode="auto">
            <a:xfrm>
              <a:off x="2353" y="2211"/>
              <a:ext cx="605" cy="473"/>
            </a:xfrm>
            <a:custGeom>
              <a:avLst/>
              <a:gdLst>
                <a:gd name="T0" fmla="*/ 1198 w 1210"/>
                <a:gd name="T1" fmla="*/ 594 h 946"/>
                <a:gd name="T2" fmla="*/ 1209 w 1210"/>
                <a:gd name="T3" fmla="*/ 495 h 946"/>
                <a:gd name="T4" fmla="*/ 1172 w 1210"/>
                <a:gd name="T5" fmla="*/ 379 h 946"/>
                <a:gd name="T6" fmla="*/ 1100 w 1210"/>
                <a:gd name="T7" fmla="*/ 295 h 946"/>
                <a:gd name="T8" fmla="*/ 1029 w 1210"/>
                <a:gd name="T9" fmla="*/ 266 h 946"/>
                <a:gd name="T10" fmla="*/ 1035 w 1210"/>
                <a:gd name="T11" fmla="*/ 389 h 946"/>
                <a:gd name="T12" fmla="*/ 992 w 1210"/>
                <a:gd name="T13" fmla="*/ 514 h 946"/>
                <a:gd name="T14" fmla="*/ 920 w 1210"/>
                <a:gd name="T15" fmla="*/ 607 h 946"/>
                <a:gd name="T16" fmla="*/ 822 w 1210"/>
                <a:gd name="T17" fmla="*/ 684 h 946"/>
                <a:gd name="T18" fmla="*/ 684 w 1210"/>
                <a:gd name="T19" fmla="*/ 743 h 946"/>
                <a:gd name="T20" fmla="*/ 556 w 1210"/>
                <a:gd name="T21" fmla="*/ 770 h 946"/>
                <a:gd name="T22" fmla="*/ 416 w 1210"/>
                <a:gd name="T23" fmla="*/ 771 h 946"/>
                <a:gd name="T24" fmla="*/ 506 w 1210"/>
                <a:gd name="T25" fmla="*/ 818 h 946"/>
                <a:gd name="T26" fmla="*/ 625 w 1210"/>
                <a:gd name="T27" fmla="*/ 852 h 946"/>
                <a:gd name="T28" fmla="*/ 735 w 1210"/>
                <a:gd name="T29" fmla="*/ 860 h 946"/>
                <a:gd name="T30" fmla="*/ 875 w 1210"/>
                <a:gd name="T31" fmla="*/ 863 h 946"/>
                <a:gd name="T32" fmla="*/ 1016 w 1210"/>
                <a:gd name="T33" fmla="*/ 928 h 946"/>
                <a:gd name="T34" fmla="*/ 1124 w 1210"/>
                <a:gd name="T35" fmla="*/ 926 h 946"/>
                <a:gd name="T36" fmla="*/ 1115 w 1210"/>
                <a:gd name="T37" fmla="*/ 904 h 946"/>
                <a:gd name="T38" fmla="*/ 1045 w 1210"/>
                <a:gd name="T39" fmla="*/ 814 h 946"/>
                <a:gd name="T40" fmla="*/ 1070 w 1210"/>
                <a:gd name="T41" fmla="*/ 759 h 946"/>
                <a:gd name="T42" fmla="*/ 1162 w 1210"/>
                <a:gd name="T43" fmla="*/ 667 h 946"/>
                <a:gd name="T44" fmla="*/ 16 w 1210"/>
                <a:gd name="T45" fmla="*/ 254 h 946"/>
                <a:gd name="T46" fmla="*/ 1 w 1210"/>
                <a:gd name="T47" fmla="*/ 363 h 946"/>
                <a:gd name="T48" fmla="*/ 37 w 1210"/>
                <a:gd name="T49" fmla="*/ 477 h 946"/>
                <a:gd name="T50" fmla="*/ 106 w 1210"/>
                <a:gd name="T51" fmla="*/ 560 h 946"/>
                <a:gd name="T52" fmla="*/ 173 w 1210"/>
                <a:gd name="T53" fmla="*/ 629 h 946"/>
                <a:gd name="T54" fmla="*/ 98 w 1210"/>
                <a:gd name="T55" fmla="*/ 727 h 946"/>
                <a:gd name="T56" fmla="*/ 86 w 1210"/>
                <a:gd name="T57" fmla="*/ 750 h 946"/>
                <a:gd name="T58" fmla="*/ 143 w 1210"/>
                <a:gd name="T59" fmla="*/ 769 h 946"/>
                <a:gd name="T60" fmla="*/ 268 w 1210"/>
                <a:gd name="T61" fmla="*/ 728 h 946"/>
                <a:gd name="T62" fmla="*/ 387 w 1210"/>
                <a:gd name="T63" fmla="*/ 682 h 946"/>
                <a:gd name="T64" fmla="*/ 539 w 1210"/>
                <a:gd name="T65" fmla="*/ 685 h 946"/>
                <a:gd name="T66" fmla="*/ 714 w 1210"/>
                <a:gd name="T67" fmla="*/ 641 h 946"/>
                <a:gd name="T68" fmla="*/ 833 w 1210"/>
                <a:gd name="T69" fmla="*/ 571 h 946"/>
                <a:gd name="T70" fmla="*/ 916 w 1210"/>
                <a:gd name="T71" fmla="*/ 476 h 946"/>
                <a:gd name="T72" fmla="*/ 951 w 1210"/>
                <a:gd name="T73" fmla="*/ 344 h 946"/>
                <a:gd name="T74" fmla="*/ 926 w 1210"/>
                <a:gd name="T75" fmla="*/ 233 h 946"/>
                <a:gd name="T76" fmla="*/ 853 w 1210"/>
                <a:gd name="T77" fmla="*/ 134 h 946"/>
                <a:gd name="T78" fmla="*/ 714 w 1210"/>
                <a:gd name="T79" fmla="*/ 46 h 946"/>
                <a:gd name="T80" fmla="*/ 570 w 1210"/>
                <a:gd name="T81" fmla="*/ 6 h 946"/>
                <a:gd name="T82" fmla="*/ 412 w 1210"/>
                <a:gd name="T83" fmla="*/ 3 h 946"/>
                <a:gd name="T84" fmla="*/ 237 w 1210"/>
                <a:gd name="T85" fmla="*/ 46 h 946"/>
                <a:gd name="T86" fmla="*/ 117 w 1210"/>
                <a:gd name="T87" fmla="*/ 117 h 946"/>
                <a:gd name="T88" fmla="*/ 824 w 1210"/>
                <a:gd name="T89" fmla="*/ 230 h 946"/>
                <a:gd name="T90" fmla="*/ 863 w 1210"/>
                <a:gd name="T91" fmla="*/ 327 h 946"/>
                <a:gd name="T92" fmla="*/ 851 w 1210"/>
                <a:gd name="T93" fmla="*/ 410 h 946"/>
                <a:gd name="T94" fmla="*/ 798 w 1210"/>
                <a:gd name="T95" fmla="*/ 486 h 946"/>
                <a:gd name="T96" fmla="*/ 690 w 1210"/>
                <a:gd name="T97" fmla="*/ 557 h 946"/>
                <a:gd name="T98" fmla="*/ 575 w 1210"/>
                <a:gd name="T99" fmla="*/ 594 h 946"/>
                <a:gd name="T100" fmla="*/ 450 w 1210"/>
                <a:gd name="T101" fmla="*/ 601 h 946"/>
                <a:gd name="T102" fmla="*/ 307 w 1210"/>
                <a:gd name="T103" fmla="*/ 606 h 946"/>
                <a:gd name="T104" fmla="*/ 207 w 1210"/>
                <a:gd name="T105" fmla="*/ 529 h 946"/>
                <a:gd name="T106" fmla="*/ 132 w 1210"/>
                <a:gd name="T107" fmla="*/ 463 h 946"/>
                <a:gd name="T108" fmla="*/ 96 w 1210"/>
                <a:gd name="T109" fmla="*/ 398 h 946"/>
                <a:gd name="T110" fmla="*/ 87 w 1210"/>
                <a:gd name="T111" fmla="*/ 327 h 946"/>
                <a:gd name="T112" fmla="*/ 127 w 1210"/>
                <a:gd name="T113" fmla="*/ 230 h 946"/>
                <a:gd name="T114" fmla="*/ 202 w 1210"/>
                <a:gd name="T115" fmla="*/ 161 h 946"/>
                <a:gd name="T116" fmla="*/ 305 w 1210"/>
                <a:gd name="T117" fmla="*/ 113 h 946"/>
                <a:gd name="T118" fmla="*/ 450 w 1210"/>
                <a:gd name="T119" fmla="*/ 86 h 946"/>
                <a:gd name="T120" fmla="*/ 575 w 1210"/>
                <a:gd name="T121" fmla="*/ 94 h 946"/>
                <a:gd name="T122" fmla="*/ 690 w 1210"/>
                <a:gd name="T123" fmla="*/ 130 h 946"/>
                <a:gd name="T124" fmla="*/ 798 w 1210"/>
                <a:gd name="T125" fmla="*/ 201 h 9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1210" h="946">
                  <a:moveTo>
                    <a:pt x="1162" y="667"/>
                  </a:moveTo>
                  <a:lnTo>
                    <a:pt x="1162" y="667"/>
                  </a:lnTo>
                  <a:lnTo>
                    <a:pt x="1174" y="649"/>
                  </a:lnTo>
                  <a:lnTo>
                    <a:pt x="1183" y="631"/>
                  </a:lnTo>
                  <a:lnTo>
                    <a:pt x="1192" y="613"/>
                  </a:lnTo>
                  <a:lnTo>
                    <a:pt x="1198" y="594"/>
                  </a:lnTo>
                  <a:lnTo>
                    <a:pt x="1204" y="574"/>
                  </a:lnTo>
                  <a:lnTo>
                    <a:pt x="1207" y="555"/>
                  </a:lnTo>
                  <a:lnTo>
                    <a:pt x="1209" y="536"/>
                  </a:lnTo>
                  <a:lnTo>
                    <a:pt x="1210" y="516"/>
                  </a:lnTo>
                  <a:lnTo>
                    <a:pt x="1210" y="516"/>
                  </a:lnTo>
                  <a:lnTo>
                    <a:pt x="1209" y="495"/>
                  </a:lnTo>
                  <a:lnTo>
                    <a:pt x="1207" y="476"/>
                  </a:lnTo>
                  <a:lnTo>
                    <a:pt x="1204" y="455"/>
                  </a:lnTo>
                  <a:lnTo>
                    <a:pt x="1197" y="435"/>
                  </a:lnTo>
                  <a:lnTo>
                    <a:pt x="1191" y="416"/>
                  </a:lnTo>
                  <a:lnTo>
                    <a:pt x="1182" y="398"/>
                  </a:lnTo>
                  <a:lnTo>
                    <a:pt x="1172" y="379"/>
                  </a:lnTo>
                  <a:lnTo>
                    <a:pt x="1160" y="361"/>
                  </a:lnTo>
                  <a:lnTo>
                    <a:pt x="1160" y="361"/>
                  </a:lnTo>
                  <a:lnTo>
                    <a:pt x="1146" y="344"/>
                  </a:lnTo>
                  <a:lnTo>
                    <a:pt x="1132" y="327"/>
                  </a:lnTo>
                  <a:lnTo>
                    <a:pt x="1116" y="311"/>
                  </a:lnTo>
                  <a:lnTo>
                    <a:pt x="1100" y="295"/>
                  </a:lnTo>
                  <a:lnTo>
                    <a:pt x="1082" y="281"/>
                  </a:lnTo>
                  <a:lnTo>
                    <a:pt x="1063" y="268"/>
                  </a:lnTo>
                  <a:lnTo>
                    <a:pt x="1044" y="254"/>
                  </a:lnTo>
                  <a:lnTo>
                    <a:pt x="1022" y="242"/>
                  </a:lnTo>
                  <a:lnTo>
                    <a:pt x="1022" y="242"/>
                  </a:lnTo>
                  <a:lnTo>
                    <a:pt x="1029" y="266"/>
                  </a:lnTo>
                  <a:lnTo>
                    <a:pt x="1034" y="292"/>
                  </a:lnTo>
                  <a:lnTo>
                    <a:pt x="1036" y="317"/>
                  </a:lnTo>
                  <a:lnTo>
                    <a:pt x="1037" y="344"/>
                  </a:lnTo>
                  <a:lnTo>
                    <a:pt x="1037" y="344"/>
                  </a:lnTo>
                  <a:lnTo>
                    <a:pt x="1037" y="366"/>
                  </a:lnTo>
                  <a:lnTo>
                    <a:pt x="1035" y="389"/>
                  </a:lnTo>
                  <a:lnTo>
                    <a:pt x="1031" y="410"/>
                  </a:lnTo>
                  <a:lnTo>
                    <a:pt x="1026" y="431"/>
                  </a:lnTo>
                  <a:lnTo>
                    <a:pt x="1020" y="452"/>
                  </a:lnTo>
                  <a:lnTo>
                    <a:pt x="1012" y="474"/>
                  </a:lnTo>
                  <a:lnTo>
                    <a:pt x="1003" y="494"/>
                  </a:lnTo>
                  <a:lnTo>
                    <a:pt x="992" y="514"/>
                  </a:lnTo>
                  <a:lnTo>
                    <a:pt x="992" y="514"/>
                  </a:lnTo>
                  <a:lnTo>
                    <a:pt x="981" y="534"/>
                  </a:lnTo>
                  <a:lnTo>
                    <a:pt x="967" y="553"/>
                  </a:lnTo>
                  <a:lnTo>
                    <a:pt x="953" y="572"/>
                  </a:lnTo>
                  <a:lnTo>
                    <a:pt x="937" y="590"/>
                  </a:lnTo>
                  <a:lnTo>
                    <a:pt x="920" y="607"/>
                  </a:lnTo>
                  <a:lnTo>
                    <a:pt x="903" y="624"/>
                  </a:lnTo>
                  <a:lnTo>
                    <a:pt x="883" y="641"/>
                  </a:lnTo>
                  <a:lnTo>
                    <a:pt x="862" y="657"/>
                  </a:lnTo>
                  <a:lnTo>
                    <a:pt x="862" y="657"/>
                  </a:lnTo>
                  <a:lnTo>
                    <a:pt x="843" y="671"/>
                  </a:lnTo>
                  <a:lnTo>
                    <a:pt x="822" y="684"/>
                  </a:lnTo>
                  <a:lnTo>
                    <a:pt x="800" y="695"/>
                  </a:lnTo>
                  <a:lnTo>
                    <a:pt x="779" y="707"/>
                  </a:lnTo>
                  <a:lnTo>
                    <a:pt x="757" y="717"/>
                  </a:lnTo>
                  <a:lnTo>
                    <a:pt x="733" y="726"/>
                  </a:lnTo>
                  <a:lnTo>
                    <a:pt x="709" y="736"/>
                  </a:lnTo>
                  <a:lnTo>
                    <a:pt x="684" y="743"/>
                  </a:lnTo>
                  <a:lnTo>
                    <a:pt x="684" y="743"/>
                  </a:lnTo>
                  <a:lnTo>
                    <a:pt x="659" y="751"/>
                  </a:lnTo>
                  <a:lnTo>
                    <a:pt x="634" y="757"/>
                  </a:lnTo>
                  <a:lnTo>
                    <a:pt x="608" y="762"/>
                  </a:lnTo>
                  <a:lnTo>
                    <a:pt x="583" y="767"/>
                  </a:lnTo>
                  <a:lnTo>
                    <a:pt x="556" y="770"/>
                  </a:lnTo>
                  <a:lnTo>
                    <a:pt x="529" y="772"/>
                  </a:lnTo>
                  <a:lnTo>
                    <a:pt x="503" y="773"/>
                  </a:lnTo>
                  <a:lnTo>
                    <a:pt x="476" y="774"/>
                  </a:lnTo>
                  <a:lnTo>
                    <a:pt x="476" y="774"/>
                  </a:lnTo>
                  <a:lnTo>
                    <a:pt x="450" y="773"/>
                  </a:lnTo>
                  <a:lnTo>
                    <a:pt x="416" y="771"/>
                  </a:lnTo>
                  <a:lnTo>
                    <a:pt x="416" y="771"/>
                  </a:lnTo>
                  <a:lnTo>
                    <a:pt x="433" y="781"/>
                  </a:lnTo>
                  <a:lnTo>
                    <a:pt x="451" y="792"/>
                  </a:lnTo>
                  <a:lnTo>
                    <a:pt x="468" y="802"/>
                  </a:lnTo>
                  <a:lnTo>
                    <a:pt x="487" y="810"/>
                  </a:lnTo>
                  <a:lnTo>
                    <a:pt x="506" y="818"/>
                  </a:lnTo>
                  <a:lnTo>
                    <a:pt x="525" y="825"/>
                  </a:lnTo>
                  <a:lnTo>
                    <a:pt x="544" y="831"/>
                  </a:lnTo>
                  <a:lnTo>
                    <a:pt x="563" y="838"/>
                  </a:lnTo>
                  <a:lnTo>
                    <a:pt x="584" y="843"/>
                  </a:lnTo>
                  <a:lnTo>
                    <a:pt x="604" y="847"/>
                  </a:lnTo>
                  <a:lnTo>
                    <a:pt x="625" y="852"/>
                  </a:lnTo>
                  <a:lnTo>
                    <a:pt x="647" y="855"/>
                  </a:lnTo>
                  <a:lnTo>
                    <a:pt x="668" y="857"/>
                  </a:lnTo>
                  <a:lnTo>
                    <a:pt x="690" y="858"/>
                  </a:lnTo>
                  <a:lnTo>
                    <a:pt x="712" y="859"/>
                  </a:lnTo>
                  <a:lnTo>
                    <a:pt x="735" y="860"/>
                  </a:lnTo>
                  <a:lnTo>
                    <a:pt x="735" y="860"/>
                  </a:lnTo>
                  <a:lnTo>
                    <a:pt x="764" y="859"/>
                  </a:lnTo>
                  <a:lnTo>
                    <a:pt x="794" y="857"/>
                  </a:lnTo>
                  <a:lnTo>
                    <a:pt x="824" y="854"/>
                  </a:lnTo>
                  <a:lnTo>
                    <a:pt x="854" y="849"/>
                  </a:lnTo>
                  <a:lnTo>
                    <a:pt x="854" y="849"/>
                  </a:lnTo>
                  <a:lnTo>
                    <a:pt x="875" y="863"/>
                  </a:lnTo>
                  <a:lnTo>
                    <a:pt x="897" y="877"/>
                  </a:lnTo>
                  <a:lnTo>
                    <a:pt x="920" y="889"/>
                  </a:lnTo>
                  <a:lnTo>
                    <a:pt x="942" y="900"/>
                  </a:lnTo>
                  <a:lnTo>
                    <a:pt x="967" y="910"/>
                  </a:lnTo>
                  <a:lnTo>
                    <a:pt x="990" y="919"/>
                  </a:lnTo>
                  <a:lnTo>
                    <a:pt x="1016" y="928"/>
                  </a:lnTo>
                  <a:lnTo>
                    <a:pt x="1041" y="935"/>
                  </a:lnTo>
                  <a:lnTo>
                    <a:pt x="1041" y="935"/>
                  </a:lnTo>
                  <a:lnTo>
                    <a:pt x="1068" y="941"/>
                  </a:lnTo>
                  <a:lnTo>
                    <a:pt x="1099" y="946"/>
                  </a:lnTo>
                  <a:lnTo>
                    <a:pt x="1114" y="941"/>
                  </a:lnTo>
                  <a:lnTo>
                    <a:pt x="1124" y="926"/>
                  </a:lnTo>
                  <a:lnTo>
                    <a:pt x="1124" y="922"/>
                  </a:lnTo>
                  <a:lnTo>
                    <a:pt x="1124" y="917"/>
                  </a:lnTo>
                  <a:lnTo>
                    <a:pt x="1123" y="913"/>
                  </a:lnTo>
                  <a:lnTo>
                    <a:pt x="1120" y="910"/>
                  </a:lnTo>
                  <a:lnTo>
                    <a:pt x="1118" y="907"/>
                  </a:lnTo>
                  <a:lnTo>
                    <a:pt x="1115" y="904"/>
                  </a:lnTo>
                  <a:lnTo>
                    <a:pt x="1112" y="899"/>
                  </a:lnTo>
                  <a:lnTo>
                    <a:pt x="1110" y="897"/>
                  </a:lnTo>
                  <a:lnTo>
                    <a:pt x="1094" y="880"/>
                  </a:lnTo>
                  <a:lnTo>
                    <a:pt x="1077" y="860"/>
                  </a:lnTo>
                  <a:lnTo>
                    <a:pt x="1062" y="841"/>
                  </a:lnTo>
                  <a:lnTo>
                    <a:pt x="1045" y="814"/>
                  </a:lnTo>
                  <a:lnTo>
                    <a:pt x="1045" y="814"/>
                  </a:lnTo>
                  <a:lnTo>
                    <a:pt x="1037" y="801"/>
                  </a:lnTo>
                  <a:lnTo>
                    <a:pt x="1031" y="786"/>
                  </a:lnTo>
                  <a:lnTo>
                    <a:pt x="1031" y="786"/>
                  </a:lnTo>
                  <a:lnTo>
                    <a:pt x="1051" y="773"/>
                  </a:lnTo>
                  <a:lnTo>
                    <a:pt x="1070" y="759"/>
                  </a:lnTo>
                  <a:lnTo>
                    <a:pt x="1088" y="745"/>
                  </a:lnTo>
                  <a:lnTo>
                    <a:pt x="1105" y="732"/>
                  </a:lnTo>
                  <a:lnTo>
                    <a:pt x="1121" y="717"/>
                  </a:lnTo>
                  <a:lnTo>
                    <a:pt x="1136" y="701"/>
                  </a:lnTo>
                  <a:lnTo>
                    <a:pt x="1150" y="684"/>
                  </a:lnTo>
                  <a:lnTo>
                    <a:pt x="1162" y="667"/>
                  </a:lnTo>
                  <a:close/>
                  <a:moveTo>
                    <a:pt x="64" y="171"/>
                  </a:moveTo>
                  <a:lnTo>
                    <a:pt x="64" y="171"/>
                  </a:lnTo>
                  <a:lnTo>
                    <a:pt x="49" y="191"/>
                  </a:lnTo>
                  <a:lnTo>
                    <a:pt x="36" y="211"/>
                  </a:lnTo>
                  <a:lnTo>
                    <a:pt x="26" y="233"/>
                  </a:lnTo>
                  <a:lnTo>
                    <a:pt x="16" y="254"/>
                  </a:lnTo>
                  <a:lnTo>
                    <a:pt x="10" y="276"/>
                  </a:lnTo>
                  <a:lnTo>
                    <a:pt x="4" y="298"/>
                  </a:lnTo>
                  <a:lnTo>
                    <a:pt x="1" y="321"/>
                  </a:lnTo>
                  <a:lnTo>
                    <a:pt x="0" y="344"/>
                  </a:lnTo>
                  <a:lnTo>
                    <a:pt x="0" y="344"/>
                  </a:lnTo>
                  <a:lnTo>
                    <a:pt x="1" y="363"/>
                  </a:lnTo>
                  <a:lnTo>
                    <a:pt x="3" y="383"/>
                  </a:lnTo>
                  <a:lnTo>
                    <a:pt x="7" y="402"/>
                  </a:lnTo>
                  <a:lnTo>
                    <a:pt x="13" y="422"/>
                  </a:lnTo>
                  <a:lnTo>
                    <a:pt x="19" y="440"/>
                  </a:lnTo>
                  <a:lnTo>
                    <a:pt x="28" y="459"/>
                  </a:lnTo>
                  <a:lnTo>
                    <a:pt x="37" y="477"/>
                  </a:lnTo>
                  <a:lnTo>
                    <a:pt x="48" y="495"/>
                  </a:lnTo>
                  <a:lnTo>
                    <a:pt x="48" y="495"/>
                  </a:lnTo>
                  <a:lnTo>
                    <a:pt x="61" y="512"/>
                  </a:lnTo>
                  <a:lnTo>
                    <a:pt x="75" y="528"/>
                  </a:lnTo>
                  <a:lnTo>
                    <a:pt x="90" y="544"/>
                  </a:lnTo>
                  <a:lnTo>
                    <a:pt x="106" y="560"/>
                  </a:lnTo>
                  <a:lnTo>
                    <a:pt x="123" y="573"/>
                  </a:lnTo>
                  <a:lnTo>
                    <a:pt x="141" y="587"/>
                  </a:lnTo>
                  <a:lnTo>
                    <a:pt x="160" y="601"/>
                  </a:lnTo>
                  <a:lnTo>
                    <a:pt x="180" y="613"/>
                  </a:lnTo>
                  <a:lnTo>
                    <a:pt x="180" y="613"/>
                  </a:lnTo>
                  <a:lnTo>
                    <a:pt x="173" y="629"/>
                  </a:lnTo>
                  <a:lnTo>
                    <a:pt x="166" y="642"/>
                  </a:lnTo>
                  <a:lnTo>
                    <a:pt x="149" y="669"/>
                  </a:lnTo>
                  <a:lnTo>
                    <a:pt x="134" y="688"/>
                  </a:lnTo>
                  <a:lnTo>
                    <a:pt x="116" y="708"/>
                  </a:lnTo>
                  <a:lnTo>
                    <a:pt x="101" y="725"/>
                  </a:lnTo>
                  <a:lnTo>
                    <a:pt x="98" y="727"/>
                  </a:lnTo>
                  <a:lnTo>
                    <a:pt x="95" y="732"/>
                  </a:lnTo>
                  <a:lnTo>
                    <a:pt x="93" y="735"/>
                  </a:lnTo>
                  <a:lnTo>
                    <a:pt x="90" y="738"/>
                  </a:lnTo>
                  <a:lnTo>
                    <a:pt x="89" y="741"/>
                  </a:lnTo>
                  <a:lnTo>
                    <a:pt x="87" y="745"/>
                  </a:lnTo>
                  <a:lnTo>
                    <a:pt x="86" y="750"/>
                  </a:lnTo>
                  <a:lnTo>
                    <a:pt x="87" y="754"/>
                  </a:lnTo>
                  <a:lnTo>
                    <a:pt x="95" y="769"/>
                  </a:lnTo>
                  <a:lnTo>
                    <a:pt x="109" y="774"/>
                  </a:lnTo>
                  <a:lnTo>
                    <a:pt x="111" y="774"/>
                  </a:lnTo>
                  <a:lnTo>
                    <a:pt x="111" y="774"/>
                  </a:lnTo>
                  <a:lnTo>
                    <a:pt x="143" y="769"/>
                  </a:lnTo>
                  <a:lnTo>
                    <a:pt x="170" y="763"/>
                  </a:lnTo>
                  <a:lnTo>
                    <a:pt x="170" y="763"/>
                  </a:lnTo>
                  <a:lnTo>
                    <a:pt x="195" y="756"/>
                  </a:lnTo>
                  <a:lnTo>
                    <a:pt x="220" y="747"/>
                  </a:lnTo>
                  <a:lnTo>
                    <a:pt x="244" y="738"/>
                  </a:lnTo>
                  <a:lnTo>
                    <a:pt x="268" y="728"/>
                  </a:lnTo>
                  <a:lnTo>
                    <a:pt x="291" y="717"/>
                  </a:lnTo>
                  <a:lnTo>
                    <a:pt x="314" y="705"/>
                  </a:lnTo>
                  <a:lnTo>
                    <a:pt x="335" y="691"/>
                  </a:lnTo>
                  <a:lnTo>
                    <a:pt x="356" y="677"/>
                  </a:lnTo>
                  <a:lnTo>
                    <a:pt x="356" y="677"/>
                  </a:lnTo>
                  <a:lnTo>
                    <a:pt x="387" y="682"/>
                  </a:lnTo>
                  <a:lnTo>
                    <a:pt x="417" y="685"/>
                  </a:lnTo>
                  <a:lnTo>
                    <a:pt x="446" y="687"/>
                  </a:lnTo>
                  <a:lnTo>
                    <a:pt x="476" y="688"/>
                  </a:lnTo>
                  <a:lnTo>
                    <a:pt x="476" y="688"/>
                  </a:lnTo>
                  <a:lnTo>
                    <a:pt x="508" y="687"/>
                  </a:lnTo>
                  <a:lnTo>
                    <a:pt x="539" y="685"/>
                  </a:lnTo>
                  <a:lnTo>
                    <a:pt x="570" y="682"/>
                  </a:lnTo>
                  <a:lnTo>
                    <a:pt x="600" y="676"/>
                  </a:lnTo>
                  <a:lnTo>
                    <a:pt x="630" y="670"/>
                  </a:lnTo>
                  <a:lnTo>
                    <a:pt x="658" y="661"/>
                  </a:lnTo>
                  <a:lnTo>
                    <a:pt x="686" y="653"/>
                  </a:lnTo>
                  <a:lnTo>
                    <a:pt x="714" y="641"/>
                  </a:lnTo>
                  <a:lnTo>
                    <a:pt x="714" y="641"/>
                  </a:lnTo>
                  <a:lnTo>
                    <a:pt x="742" y="630"/>
                  </a:lnTo>
                  <a:lnTo>
                    <a:pt x="766" y="617"/>
                  </a:lnTo>
                  <a:lnTo>
                    <a:pt x="790" y="603"/>
                  </a:lnTo>
                  <a:lnTo>
                    <a:pt x="812" y="587"/>
                  </a:lnTo>
                  <a:lnTo>
                    <a:pt x="833" y="571"/>
                  </a:lnTo>
                  <a:lnTo>
                    <a:pt x="853" y="554"/>
                  </a:lnTo>
                  <a:lnTo>
                    <a:pt x="871" y="536"/>
                  </a:lnTo>
                  <a:lnTo>
                    <a:pt x="888" y="516"/>
                  </a:lnTo>
                  <a:lnTo>
                    <a:pt x="888" y="516"/>
                  </a:lnTo>
                  <a:lnTo>
                    <a:pt x="903" y="497"/>
                  </a:lnTo>
                  <a:lnTo>
                    <a:pt x="916" y="476"/>
                  </a:lnTo>
                  <a:lnTo>
                    <a:pt x="926" y="455"/>
                  </a:lnTo>
                  <a:lnTo>
                    <a:pt x="935" y="433"/>
                  </a:lnTo>
                  <a:lnTo>
                    <a:pt x="942" y="412"/>
                  </a:lnTo>
                  <a:lnTo>
                    <a:pt x="946" y="390"/>
                  </a:lnTo>
                  <a:lnTo>
                    <a:pt x="950" y="367"/>
                  </a:lnTo>
                  <a:lnTo>
                    <a:pt x="951" y="344"/>
                  </a:lnTo>
                  <a:lnTo>
                    <a:pt x="951" y="344"/>
                  </a:lnTo>
                  <a:lnTo>
                    <a:pt x="950" y="321"/>
                  </a:lnTo>
                  <a:lnTo>
                    <a:pt x="946" y="298"/>
                  </a:lnTo>
                  <a:lnTo>
                    <a:pt x="942" y="276"/>
                  </a:lnTo>
                  <a:lnTo>
                    <a:pt x="935" y="254"/>
                  </a:lnTo>
                  <a:lnTo>
                    <a:pt x="926" y="233"/>
                  </a:lnTo>
                  <a:lnTo>
                    <a:pt x="916" y="211"/>
                  </a:lnTo>
                  <a:lnTo>
                    <a:pt x="903" y="191"/>
                  </a:lnTo>
                  <a:lnTo>
                    <a:pt x="888" y="171"/>
                  </a:lnTo>
                  <a:lnTo>
                    <a:pt x="888" y="171"/>
                  </a:lnTo>
                  <a:lnTo>
                    <a:pt x="871" y="152"/>
                  </a:lnTo>
                  <a:lnTo>
                    <a:pt x="853" y="134"/>
                  </a:lnTo>
                  <a:lnTo>
                    <a:pt x="833" y="117"/>
                  </a:lnTo>
                  <a:lnTo>
                    <a:pt x="812" y="100"/>
                  </a:lnTo>
                  <a:lnTo>
                    <a:pt x="790" y="85"/>
                  </a:lnTo>
                  <a:lnTo>
                    <a:pt x="766" y="71"/>
                  </a:lnTo>
                  <a:lnTo>
                    <a:pt x="742" y="57"/>
                  </a:lnTo>
                  <a:lnTo>
                    <a:pt x="714" y="46"/>
                  </a:lnTo>
                  <a:lnTo>
                    <a:pt x="714" y="46"/>
                  </a:lnTo>
                  <a:lnTo>
                    <a:pt x="686" y="35"/>
                  </a:lnTo>
                  <a:lnTo>
                    <a:pt x="658" y="25"/>
                  </a:lnTo>
                  <a:lnTo>
                    <a:pt x="630" y="18"/>
                  </a:lnTo>
                  <a:lnTo>
                    <a:pt x="600" y="12"/>
                  </a:lnTo>
                  <a:lnTo>
                    <a:pt x="570" y="6"/>
                  </a:lnTo>
                  <a:lnTo>
                    <a:pt x="539" y="3"/>
                  </a:lnTo>
                  <a:lnTo>
                    <a:pt x="508" y="1"/>
                  </a:lnTo>
                  <a:lnTo>
                    <a:pt x="476" y="0"/>
                  </a:lnTo>
                  <a:lnTo>
                    <a:pt x="476" y="0"/>
                  </a:lnTo>
                  <a:lnTo>
                    <a:pt x="444" y="1"/>
                  </a:lnTo>
                  <a:lnTo>
                    <a:pt x="412" y="3"/>
                  </a:lnTo>
                  <a:lnTo>
                    <a:pt x="382" y="6"/>
                  </a:lnTo>
                  <a:lnTo>
                    <a:pt x="351" y="12"/>
                  </a:lnTo>
                  <a:lnTo>
                    <a:pt x="322" y="18"/>
                  </a:lnTo>
                  <a:lnTo>
                    <a:pt x="293" y="25"/>
                  </a:lnTo>
                  <a:lnTo>
                    <a:pt x="265" y="35"/>
                  </a:lnTo>
                  <a:lnTo>
                    <a:pt x="237" y="46"/>
                  </a:lnTo>
                  <a:lnTo>
                    <a:pt x="237" y="46"/>
                  </a:lnTo>
                  <a:lnTo>
                    <a:pt x="210" y="57"/>
                  </a:lnTo>
                  <a:lnTo>
                    <a:pt x="185" y="71"/>
                  </a:lnTo>
                  <a:lnTo>
                    <a:pt x="161" y="85"/>
                  </a:lnTo>
                  <a:lnTo>
                    <a:pt x="139" y="100"/>
                  </a:lnTo>
                  <a:lnTo>
                    <a:pt x="117" y="117"/>
                  </a:lnTo>
                  <a:lnTo>
                    <a:pt x="98" y="134"/>
                  </a:lnTo>
                  <a:lnTo>
                    <a:pt x="80" y="152"/>
                  </a:lnTo>
                  <a:lnTo>
                    <a:pt x="64" y="171"/>
                  </a:lnTo>
                  <a:close/>
                  <a:moveTo>
                    <a:pt x="812" y="216"/>
                  </a:moveTo>
                  <a:lnTo>
                    <a:pt x="812" y="216"/>
                  </a:lnTo>
                  <a:lnTo>
                    <a:pt x="824" y="230"/>
                  </a:lnTo>
                  <a:lnTo>
                    <a:pt x="834" y="246"/>
                  </a:lnTo>
                  <a:lnTo>
                    <a:pt x="844" y="261"/>
                  </a:lnTo>
                  <a:lnTo>
                    <a:pt x="851" y="277"/>
                  </a:lnTo>
                  <a:lnTo>
                    <a:pt x="857" y="294"/>
                  </a:lnTo>
                  <a:lnTo>
                    <a:pt x="861" y="310"/>
                  </a:lnTo>
                  <a:lnTo>
                    <a:pt x="863" y="327"/>
                  </a:lnTo>
                  <a:lnTo>
                    <a:pt x="864" y="344"/>
                  </a:lnTo>
                  <a:lnTo>
                    <a:pt x="864" y="344"/>
                  </a:lnTo>
                  <a:lnTo>
                    <a:pt x="863" y="361"/>
                  </a:lnTo>
                  <a:lnTo>
                    <a:pt x="861" y="378"/>
                  </a:lnTo>
                  <a:lnTo>
                    <a:pt x="857" y="394"/>
                  </a:lnTo>
                  <a:lnTo>
                    <a:pt x="851" y="410"/>
                  </a:lnTo>
                  <a:lnTo>
                    <a:pt x="844" y="426"/>
                  </a:lnTo>
                  <a:lnTo>
                    <a:pt x="834" y="442"/>
                  </a:lnTo>
                  <a:lnTo>
                    <a:pt x="824" y="457"/>
                  </a:lnTo>
                  <a:lnTo>
                    <a:pt x="812" y="472"/>
                  </a:lnTo>
                  <a:lnTo>
                    <a:pt x="812" y="472"/>
                  </a:lnTo>
                  <a:lnTo>
                    <a:pt x="798" y="486"/>
                  </a:lnTo>
                  <a:lnTo>
                    <a:pt x="783" y="500"/>
                  </a:lnTo>
                  <a:lnTo>
                    <a:pt x="766" y="514"/>
                  </a:lnTo>
                  <a:lnTo>
                    <a:pt x="749" y="526"/>
                  </a:lnTo>
                  <a:lnTo>
                    <a:pt x="731" y="537"/>
                  </a:lnTo>
                  <a:lnTo>
                    <a:pt x="712" y="548"/>
                  </a:lnTo>
                  <a:lnTo>
                    <a:pt x="690" y="557"/>
                  </a:lnTo>
                  <a:lnTo>
                    <a:pt x="669" y="567"/>
                  </a:lnTo>
                  <a:lnTo>
                    <a:pt x="669" y="567"/>
                  </a:lnTo>
                  <a:lnTo>
                    <a:pt x="647" y="575"/>
                  </a:lnTo>
                  <a:lnTo>
                    <a:pt x="623" y="582"/>
                  </a:lnTo>
                  <a:lnTo>
                    <a:pt x="600" y="588"/>
                  </a:lnTo>
                  <a:lnTo>
                    <a:pt x="575" y="594"/>
                  </a:lnTo>
                  <a:lnTo>
                    <a:pt x="552" y="597"/>
                  </a:lnTo>
                  <a:lnTo>
                    <a:pt x="526" y="600"/>
                  </a:lnTo>
                  <a:lnTo>
                    <a:pt x="501" y="601"/>
                  </a:lnTo>
                  <a:lnTo>
                    <a:pt x="476" y="602"/>
                  </a:lnTo>
                  <a:lnTo>
                    <a:pt x="476" y="602"/>
                  </a:lnTo>
                  <a:lnTo>
                    <a:pt x="450" y="601"/>
                  </a:lnTo>
                  <a:lnTo>
                    <a:pt x="425" y="600"/>
                  </a:lnTo>
                  <a:lnTo>
                    <a:pt x="399" y="597"/>
                  </a:lnTo>
                  <a:lnTo>
                    <a:pt x="372" y="592"/>
                  </a:lnTo>
                  <a:lnTo>
                    <a:pt x="336" y="586"/>
                  </a:lnTo>
                  <a:lnTo>
                    <a:pt x="307" y="606"/>
                  </a:lnTo>
                  <a:lnTo>
                    <a:pt x="307" y="606"/>
                  </a:lnTo>
                  <a:lnTo>
                    <a:pt x="287" y="619"/>
                  </a:lnTo>
                  <a:lnTo>
                    <a:pt x="265" y="633"/>
                  </a:lnTo>
                  <a:lnTo>
                    <a:pt x="289" y="577"/>
                  </a:lnTo>
                  <a:lnTo>
                    <a:pt x="223" y="538"/>
                  </a:lnTo>
                  <a:lnTo>
                    <a:pt x="223" y="538"/>
                  </a:lnTo>
                  <a:lnTo>
                    <a:pt x="207" y="529"/>
                  </a:lnTo>
                  <a:lnTo>
                    <a:pt x="192" y="519"/>
                  </a:lnTo>
                  <a:lnTo>
                    <a:pt x="178" y="509"/>
                  </a:lnTo>
                  <a:lnTo>
                    <a:pt x="165" y="498"/>
                  </a:lnTo>
                  <a:lnTo>
                    <a:pt x="154" y="486"/>
                  </a:lnTo>
                  <a:lnTo>
                    <a:pt x="142" y="475"/>
                  </a:lnTo>
                  <a:lnTo>
                    <a:pt x="132" y="463"/>
                  </a:lnTo>
                  <a:lnTo>
                    <a:pt x="123" y="450"/>
                  </a:lnTo>
                  <a:lnTo>
                    <a:pt x="123" y="450"/>
                  </a:lnTo>
                  <a:lnTo>
                    <a:pt x="114" y="437"/>
                  </a:lnTo>
                  <a:lnTo>
                    <a:pt x="107" y="424"/>
                  </a:lnTo>
                  <a:lnTo>
                    <a:pt x="100" y="411"/>
                  </a:lnTo>
                  <a:lnTo>
                    <a:pt x="96" y="398"/>
                  </a:lnTo>
                  <a:lnTo>
                    <a:pt x="92" y="384"/>
                  </a:lnTo>
                  <a:lnTo>
                    <a:pt x="89" y="371"/>
                  </a:lnTo>
                  <a:lnTo>
                    <a:pt x="87" y="358"/>
                  </a:lnTo>
                  <a:lnTo>
                    <a:pt x="86" y="344"/>
                  </a:lnTo>
                  <a:lnTo>
                    <a:pt x="86" y="344"/>
                  </a:lnTo>
                  <a:lnTo>
                    <a:pt x="87" y="327"/>
                  </a:lnTo>
                  <a:lnTo>
                    <a:pt x="90" y="310"/>
                  </a:lnTo>
                  <a:lnTo>
                    <a:pt x="94" y="294"/>
                  </a:lnTo>
                  <a:lnTo>
                    <a:pt x="100" y="277"/>
                  </a:lnTo>
                  <a:lnTo>
                    <a:pt x="108" y="261"/>
                  </a:lnTo>
                  <a:lnTo>
                    <a:pt x="116" y="246"/>
                  </a:lnTo>
                  <a:lnTo>
                    <a:pt x="127" y="230"/>
                  </a:lnTo>
                  <a:lnTo>
                    <a:pt x="140" y="216"/>
                  </a:lnTo>
                  <a:lnTo>
                    <a:pt x="140" y="216"/>
                  </a:lnTo>
                  <a:lnTo>
                    <a:pt x="154" y="201"/>
                  </a:lnTo>
                  <a:lnTo>
                    <a:pt x="169" y="187"/>
                  </a:lnTo>
                  <a:lnTo>
                    <a:pt x="185" y="174"/>
                  </a:lnTo>
                  <a:lnTo>
                    <a:pt x="202" y="161"/>
                  </a:lnTo>
                  <a:lnTo>
                    <a:pt x="221" y="151"/>
                  </a:lnTo>
                  <a:lnTo>
                    <a:pt x="240" y="140"/>
                  </a:lnTo>
                  <a:lnTo>
                    <a:pt x="260" y="130"/>
                  </a:lnTo>
                  <a:lnTo>
                    <a:pt x="283" y="121"/>
                  </a:lnTo>
                  <a:lnTo>
                    <a:pt x="283" y="121"/>
                  </a:lnTo>
                  <a:lnTo>
                    <a:pt x="305" y="113"/>
                  </a:lnTo>
                  <a:lnTo>
                    <a:pt x="329" y="105"/>
                  </a:lnTo>
                  <a:lnTo>
                    <a:pt x="352" y="100"/>
                  </a:lnTo>
                  <a:lnTo>
                    <a:pt x="376" y="94"/>
                  </a:lnTo>
                  <a:lnTo>
                    <a:pt x="400" y="90"/>
                  </a:lnTo>
                  <a:lnTo>
                    <a:pt x="425" y="88"/>
                  </a:lnTo>
                  <a:lnTo>
                    <a:pt x="450" y="86"/>
                  </a:lnTo>
                  <a:lnTo>
                    <a:pt x="476" y="86"/>
                  </a:lnTo>
                  <a:lnTo>
                    <a:pt x="476" y="86"/>
                  </a:lnTo>
                  <a:lnTo>
                    <a:pt x="501" y="86"/>
                  </a:lnTo>
                  <a:lnTo>
                    <a:pt x="526" y="88"/>
                  </a:lnTo>
                  <a:lnTo>
                    <a:pt x="552" y="90"/>
                  </a:lnTo>
                  <a:lnTo>
                    <a:pt x="575" y="94"/>
                  </a:lnTo>
                  <a:lnTo>
                    <a:pt x="600" y="100"/>
                  </a:lnTo>
                  <a:lnTo>
                    <a:pt x="623" y="105"/>
                  </a:lnTo>
                  <a:lnTo>
                    <a:pt x="647" y="113"/>
                  </a:lnTo>
                  <a:lnTo>
                    <a:pt x="669" y="121"/>
                  </a:lnTo>
                  <a:lnTo>
                    <a:pt x="669" y="121"/>
                  </a:lnTo>
                  <a:lnTo>
                    <a:pt x="690" y="130"/>
                  </a:lnTo>
                  <a:lnTo>
                    <a:pt x="712" y="140"/>
                  </a:lnTo>
                  <a:lnTo>
                    <a:pt x="731" y="151"/>
                  </a:lnTo>
                  <a:lnTo>
                    <a:pt x="749" y="161"/>
                  </a:lnTo>
                  <a:lnTo>
                    <a:pt x="766" y="174"/>
                  </a:lnTo>
                  <a:lnTo>
                    <a:pt x="783" y="187"/>
                  </a:lnTo>
                  <a:lnTo>
                    <a:pt x="798" y="201"/>
                  </a:lnTo>
                  <a:lnTo>
                    <a:pt x="812" y="21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94" name="Freeform 150"/>
            <p:cNvSpPr>
              <a:spLocks/>
            </p:cNvSpPr>
            <p:nvPr/>
          </p:nvSpPr>
          <p:spPr bwMode="auto">
            <a:xfrm>
              <a:off x="2561" y="2332"/>
              <a:ext cx="397" cy="352"/>
            </a:xfrm>
            <a:custGeom>
              <a:avLst/>
              <a:gdLst>
                <a:gd name="T0" fmla="*/ 758 w 794"/>
                <a:gd name="T1" fmla="*/ 407 h 704"/>
                <a:gd name="T2" fmla="*/ 782 w 794"/>
                <a:gd name="T3" fmla="*/ 352 h 704"/>
                <a:gd name="T4" fmla="*/ 793 w 794"/>
                <a:gd name="T5" fmla="*/ 294 h 704"/>
                <a:gd name="T6" fmla="*/ 793 w 794"/>
                <a:gd name="T7" fmla="*/ 253 h 704"/>
                <a:gd name="T8" fmla="*/ 781 w 794"/>
                <a:gd name="T9" fmla="*/ 193 h 704"/>
                <a:gd name="T10" fmla="*/ 756 w 794"/>
                <a:gd name="T11" fmla="*/ 137 h 704"/>
                <a:gd name="T12" fmla="*/ 730 w 794"/>
                <a:gd name="T13" fmla="*/ 102 h 704"/>
                <a:gd name="T14" fmla="*/ 684 w 794"/>
                <a:gd name="T15" fmla="*/ 53 h 704"/>
                <a:gd name="T16" fmla="*/ 628 w 794"/>
                <a:gd name="T17" fmla="*/ 12 h 704"/>
                <a:gd name="T18" fmla="*/ 613 w 794"/>
                <a:gd name="T19" fmla="*/ 24 h 704"/>
                <a:gd name="T20" fmla="*/ 621 w 794"/>
                <a:gd name="T21" fmla="*/ 102 h 704"/>
                <a:gd name="T22" fmla="*/ 619 w 794"/>
                <a:gd name="T23" fmla="*/ 147 h 704"/>
                <a:gd name="T24" fmla="*/ 604 w 794"/>
                <a:gd name="T25" fmla="*/ 210 h 704"/>
                <a:gd name="T26" fmla="*/ 576 w 794"/>
                <a:gd name="T27" fmla="*/ 272 h 704"/>
                <a:gd name="T28" fmla="*/ 551 w 794"/>
                <a:gd name="T29" fmla="*/ 311 h 704"/>
                <a:gd name="T30" fmla="*/ 504 w 794"/>
                <a:gd name="T31" fmla="*/ 365 h 704"/>
                <a:gd name="T32" fmla="*/ 446 w 794"/>
                <a:gd name="T33" fmla="*/ 415 h 704"/>
                <a:gd name="T34" fmla="*/ 406 w 794"/>
                <a:gd name="T35" fmla="*/ 442 h 704"/>
                <a:gd name="T36" fmla="*/ 341 w 794"/>
                <a:gd name="T37" fmla="*/ 475 h 704"/>
                <a:gd name="T38" fmla="*/ 268 w 794"/>
                <a:gd name="T39" fmla="*/ 501 h 704"/>
                <a:gd name="T40" fmla="*/ 218 w 794"/>
                <a:gd name="T41" fmla="*/ 515 h 704"/>
                <a:gd name="T42" fmla="*/ 140 w 794"/>
                <a:gd name="T43" fmla="*/ 528 h 704"/>
                <a:gd name="T44" fmla="*/ 60 w 794"/>
                <a:gd name="T45" fmla="*/ 532 h 704"/>
                <a:gd name="T46" fmla="*/ 0 w 794"/>
                <a:gd name="T47" fmla="*/ 529 h 704"/>
                <a:gd name="T48" fmla="*/ 35 w 794"/>
                <a:gd name="T49" fmla="*/ 550 h 704"/>
                <a:gd name="T50" fmla="*/ 90 w 794"/>
                <a:gd name="T51" fmla="*/ 576 h 704"/>
                <a:gd name="T52" fmla="*/ 147 w 794"/>
                <a:gd name="T53" fmla="*/ 596 h 704"/>
                <a:gd name="T54" fmla="*/ 209 w 794"/>
                <a:gd name="T55" fmla="*/ 610 h 704"/>
                <a:gd name="T56" fmla="*/ 274 w 794"/>
                <a:gd name="T57" fmla="*/ 616 h 704"/>
                <a:gd name="T58" fmla="*/ 319 w 794"/>
                <a:gd name="T59" fmla="*/ 618 h 704"/>
                <a:gd name="T60" fmla="*/ 408 w 794"/>
                <a:gd name="T61" fmla="*/ 612 h 704"/>
                <a:gd name="T62" fmla="*/ 459 w 794"/>
                <a:gd name="T63" fmla="*/ 621 h 704"/>
                <a:gd name="T64" fmla="*/ 526 w 794"/>
                <a:gd name="T65" fmla="*/ 658 h 704"/>
                <a:gd name="T66" fmla="*/ 600 w 794"/>
                <a:gd name="T67" fmla="*/ 686 h 704"/>
                <a:gd name="T68" fmla="*/ 652 w 794"/>
                <a:gd name="T69" fmla="*/ 699 h 704"/>
                <a:gd name="T70" fmla="*/ 708 w 794"/>
                <a:gd name="T71" fmla="*/ 684 h 704"/>
                <a:gd name="T72" fmla="*/ 707 w 794"/>
                <a:gd name="T73" fmla="*/ 671 h 704"/>
                <a:gd name="T74" fmla="*/ 699 w 794"/>
                <a:gd name="T75" fmla="*/ 662 h 704"/>
                <a:gd name="T76" fmla="*/ 678 w 794"/>
                <a:gd name="T77" fmla="*/ 638 h 704"/>
                <a:gd name="T78" fmla="*/ 629 w 794"/>
                <a:gd name="T79" fmla="*/ 572 h 704"/>
                <a:gd name="T80" fmla="*/ 615 w 794"/>
                <a:gd name="T81" fmla="*/ 544 h 704"/>
                <a:gd name="T82" fmla="*/ 654 w 794"/>
                <a:gd name="T83" fmla="*/ 517 h 704"/>
                <a:gd name="T84" fmla="*/ 705 w 794"/>
                <a:gd name="T85" fmla="*/ 475 h 704"/>
                <a:gd name="T86" fmla="*/ 746 w 794"/>
                <a:gd name="T87" fmla="*/ 425 h 7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794" h="704">
                  <a:moveTo>
                    <a:pt x="746" y="425"/>
                  </a:moveTo>
                  <a:lnTo>
                    <a:pt x="746" y="425"/>
                  </a:lnTo>
                  <a:lnTo>
                    <a:pt x="758" y="407"/>
                  </a:lnTo>
                  <a:lnTo>
                    <a:pt x="767" y="389"/>
                  </a:lnTo>
                  <a:lnTo>
                    <a:pt x="776" y="371"/>
                  </a:lnTo>
                  <a:lnTo>
                    <a:pt x="782" y="352"/>
                  </a:lnTo>
                  <a:lnTo>
                    <a:pt x="788" y="332"/>
                  </a:lnTo>
                  <a:lnTo>
                    <a:pt x="791" y="313"/>
                  </a:lnTo>
                  <a:lnTo>
                    <a:pt x="793" y="294"/>
                  </a:lnTo>
                  <a:lnTo>
                    <a:pt x="794" y="274"/>
                  </a:lnTo>
                  <a:lnTo>
                    <a:pt x="794" y="274"/>
                  </a:lnTo>
                  <a:lnTo>
                    <a:pt x="793" y="253"/>
                  </a:lnTo>
                  <a:lnTo>
                    <a:pt x="791" y="234"/>
                  </a:lnTo>
                  <a:lnTo>
                    <a:pt x="788" y="213"/>
                  </a:lnTo>
                  <a:lnTo>
                    <a:pt x="781" y="193"/>
                  </a:lnTo>
                  <a:lnTo>
                    <a:pt x="775" y="174"/>
                  </a:lnTo>
                  <a:lnTo>
                    <a:pt x="766" y="156"/>
                  </a:lnTo>
                  <a:lnTo>
                    <a:pt x="756" y="137"/>
                  </a:lnTo>
                  <a:lnTo>
                    <a:pt x="744" y="119"/>
                  </a:lnTo>
                  <a:lnTo>
                    <a:pt x="744" y="119"/>
                  </a:lnTo>
                  <a:lnTo>
                    <a:pt x="730" y="102"/>
                  </a:lnTo>
                  <a:lnTo>
                    <a:pt x="716" y="85"/>
                  </a:lnTo>
                  <a:lnTo>
                    <a:pt x="700" y="69"/>
                  </a:lnTo>
                  <a:lnTo>
                    <a:pt x="684" y="53"/>
                  </a:lnTo>
                  <a:lnTo>
                    <a:pt x="666" y="39"/>
                  </a:lnTo>
                  <a:lnTo>
                    <a:pt x="647" y="26"/>
                  </a:lnTo>
                  <a:lnTo>
                    <a:pt x="628" y="12"/>
                  </a:lnTo>
                  <a:lnTo>
                    <a:pt x="606" y="0"/>
                  </a:lnTo>
                  <a:lnTo>
                    <a:pt x="606" y="0"/>
                  </a:lnTo>
                  <a:lnTo>
                    <a:pt x="613" y="24"/>
                  </a:lnTo>
                  <a:lnTo>
                    <a:pt x="618" y="50"/>
                  </a:lnTo>
                  <a:lnTo>
                    <a:pt x="620" y="75"/>
                  </a:lnTo>
                  <a:lnTo>
                    <a:pt x="621" y="102"/>
                  </a:lnTo>
                  <a:lnTo>
                    <a:pt x="621" y="102"/>
                  </a:lnTo>
                  <a:lnTo>
                    <a:pt x="621" y="124"/>
                  </a:lnTo>
                  <a:lnTo>
                    <a:pt x="619" y="147"/>
                  </a:lnTo>
                  <a:lnTo>
                    <a:pt x="615" y="168"/>
                  </a:lnTo>
                  <a:lnTo>
                    <a:pt x="610" y="189"/>
                  </a:lnTo>
                  <a:lnTo>
                    <a:pt x="604" y="210"/>
                  </a:lnTo>
                  <a:lnTo>
                    <a:pt x="596" y="232"/>
                  </a:lnTo>
                  <a:lnTo>
                    <a:pt x="587" y="252"/>
                  </a:lnTo>
                  <a:lnTo>
                    <a:pt x="576" y="272"/>
                  </a:lnTo>
                  <a:lnTo>
                    <a:pt x="576" y="272"/>
                  </a:lnTo>
                  <a:lnTo>
                    <a:pt x="565" y="292"/>
                  </a:lnTo>
                  <a:lnTo>
                    <a:pt x="551" y="311"/>
                  </a:lnTo>
                  <a:lnTo>
                    <a:pt x="537" y="330"/>
                  </a:lnTo>
                  <a:lnTo>
                    <a:pt x="521" y="348"/>
                  </a:lnTo>
                  <a:lnTo>
                    <a:pt x="504" y="365"/>
                  </a:lnTo>
                  <a:lnTo>
                    <a:pt x="487" y="382"/>
                  </a:lnTo>
                  <a:lnTo>
                    <a:pt x="467" y="399"/>
                  </a:lnTo>
                  <a:lnTo>
                    <a:pt x="446" y="415"/>
                  </a:lnTo>
                  <a:lnTo>
                    <a:pt x="446" y="415"/>
                  </a:lnTo>
                  <a:lnTo>
                    <a:pt x="427" y="429"/>
                  </a:lnTo>
                  <a:lnTo>
                    <a:pt x="406" y="442"/>
                  </a:lnTo>
                  <a:lnTo>
                    <a:pt x="384" y="453"/>
                  </a:lnTo>
                  <a:lnTo>
                    <a:pt x="363" y="465"/>
                  </a:lnTo>
                  <a:lnTo>
                    <a:pt x="341" y="475"/>
                  </a:lnTo>
                  <a:lnTo>
                    <a:pt x="317" y="484"/>
                  </a:lnTo>
                  <a:lnTo>
                    <a:pt x="293" y="494"/>
                  </a:lnTo>
                  <a:lnTo>
                    <a:pt x="268" y="501"/>
                  </a:lnTo>
                  <a:lnTo>
                    <a:pt x="268" y="501"/>
                  </a:lnTo>
                  <a:lnTo>
                    <a:pt x="243" y="509"/>
                  </a:lnTo>
                  <a:lnTo>
                    <a:pt x="218" y="515"/>
                  </a:lnTo>
                  <a:lnTo>
                    <a:pt x="192" y="520"/>
                  </a:lnTo>
                  <a:lnTo>
                    <a:pt x="167" y="525"/>
                  </a:lnTo>
                  <a:lnTo>
                    <a:pt x="140" y="528"/>
                  </a:lnTo>
                  <a:lnTo>
                    <a:pt x="113" y="530"/>
                  </a:lnTo>
                  <a:lnTo>
                    <a:pt x="87" y="531"/>
                  </a:lnTo>
                  <a:lnTo>
                    <a:pt x="60" y="532"/>
                  </a:lnTo>
                  <a:lnTo>
                    <a:pt x="60" y="532"/>
                  </a:lnTo>
                  <a:lnTo>
                    <a:pt x="34" y="531"/>
                  </a:lnTo>
                  <a:lnTo>
                    <a:pt x="0" y="529"/>
                  </a:lnTo>
                  <a:lnTo>
                    <a:pt x="0" y="529"/>
                  </a:lnTo>
                  <a:lnTo>
                    <a:pt x="17" y="539"/>
                  </a:lnTo>
                  <a:lnTo>
                    <a:pt x="35" y="550"/>
                  </a:lnTo>
                  <a:lnTo>
                    <a:pt x="52" y="560"/>
                  </a:lnTo>
                  <a:lnTo>
                    <a:pt x="71" y="568"/>
                  </a:lnTo>
                  <a:lnTo>
                    <a:pt x="90" y="576"/>
                  </a:lnTo>
                  <a:lnTo>
                    <a:pt x="109" y="583"/>
                  </a:lnTo>
                  <a:lnTo>
                    <a:pt x="128" y="589"/>
                  </a:lnTo>
                  <a:lnTo>
                    <a:pt x="147" y="596"/>
                  </a:lnTo>
                  <a:lnTo>
                    <a:pt x="168" y="601"/>
                  </a:lnTo>
                  <a:lnTo>
                    <a:pt x="188" y="605"/>
                  </a:lnTo>
                  <a:lnTo>
                    <a:pt x="209" y="610"/>
                  </a:lnTo>
                  <a:lnTo>
                    <a:pt x="231" y="613"/>
                  </a:lnTo>
                  <a:lnTo>
                    <a:pt x="252" y="615"/>
                  </a:lnTo>
                  <a:lnTo>
                    <a:pt x="274" y="616"/>
                  </a:lnTo>
                  <a:lnTo>
                    <a:pt x="296" y="617"/>
                  </a:lnTo>
                  <a:lnTo>
                    <a:pt x="319" y="618"/>
                  </a:lnTo>
                  <a:lnTo>
                    <a:pt x="319" y="618"/>
                  </a:lnTo>
                  <a:lnTo>
                    <a:pt x="348" y="617"/>
                  </a:lnTo>
                  <a:lnTo>
                    <a:pt x="378" y="615"/>
                  </a:lnTo>
                  <a:lnTo>
                    <a:pt x="408" y="612"/>
                  </a:lnTo>
                  <a:lnTo>
                    <a:pt x="438" y="607"/>
                  </a:lnTo>
                  <a:lnTo>
                    <a:pt x="438" y="607"/>
                  </a:lnTo>
                  <a:lnTo>
                    <a:pt x="459" y="621"/>
                  </a:lnTo>
                  <a:lnTo>
                    <a:pt x="481" y="635"/>
                  </a:lnTo>
                  <a:lnTo>
                    <a:pt x="504" y="647"/>
                  </a:lnTo>
                  <a:lnTo>
                    <a:pt x="526" y="658"/>
                  </a:lnTo>
                  <a:lnTo>
                    <a:pt x="551" y="668"/>
                  </a:lnTo>
                  <a:lnTo>
                    <a:pt x="574" y="677"/>
                  </a:lnTo>
                  <a:lnTo>
                    <a:pt x="600" y="686"/>
                  </a:lnTo>
                  <a:lnTo>
                    <a:pt x="625" y="693"/>
                  </a:lnTo>
                  <a:lnTo>
                    <a:pt x="625" y="693"/>
                  </a:lnTo>
                  <a:lnTo>
                    <a:pt x="652" y="699"/>
                  </a:lnTo>
                  <a:lnTo>
                    <a:pt x="683" y="704"/>
                  </a:lnTo>
                  <a:lnTo>
                    <a:pt x="698" y="699"/>
                  </a:lnTo>
                  <a:lnTo>
                    <a:pt x="708" y="684"/>
                  </a:lnTo>
                  <a:lnTo>
                    <a:pt x="708" y="680"/>
                  </a:lnTo>
                  <a:lnTo>
                    <a:pt x="708" y="675"/>
                  </a:lnTo>
                  <a:lnTo>
                    <a:pt x="707" y="671"/>
                  </a:lnTo>
                  <a:lnTo>
                    <a:pt x="704" y="668"/>
                  </a:lnTo>
                  <a:lnTo>
                    <a:pt x="702" y="665"/>
                  </a:lnTo>
                  <a:lnTo>
                    <a:pt x="699" y="662"/>
                  </a:lnTo>
                  <a:lnTo>
                    <a:pt x="696" y="657"/>
                  </a:lnTo>
                  <a:lnTo>
                    <a:pt x="694" y="655"/>
                  </a:lnTo>
                  <a:lnTo>
                    <a:pt x="678" y="638"/>
                  </a:lnTo>
                  <a:lnTo>
                    <a:pt x="661" y="618"/>
                  </a:lnTo>
                  <a:lnTo>
                    <a:pt x="646" y="599"/>
                  </a:lnTo>
                  <a:lnTo>
                    <a:pt x="629" y="572"/>
                  </a:lnTo>
                  <a:lnTo>
                    <a:pt x="629" y="572"/>
                  </a:lnTo>
                  <a:lnTo>
                    <a:pt x="621" y="559"/>
                  </a:lnTo>
                  <a:lnTo>
                    <a:pt x="615" y="544"/>
                  </a:lnTo>
                  <a:lnTo>
                    <a:pt x="615" y="544"/>
                  </a:lnTo>
                  <a:lnTo>
                    <a:pt x="635" y="531"/>
                  </a:lnTo>
                  <a:lnTo>
                    <a:pt x="654" y="517"/>
                  </a:lnTo>
                  <a:lnTo>
                    <a:pt x="672" y="503"/>
                  </a:lnTo>
                  <a:lnTo>
                    <a:pt x="689" y="490"/>
                  </a:lnTo>
                  <a:lnTo>
                    <a:pt x="705" y="475"/>
                  </a:lnTo>
                  <a:lnTo>
                    <a:pt x="720" y="459"/>
                  </a:lnTo>
                  <a:lnTo>
                    <a:pt x="734" y="442"/>
                  </a:lnTo>
                  <a:lnTo>
                    <a:pt x="746" y="425"/>
                  </a:lnTo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95" name="Freeform 173"/>
          <p:cNvSpPr>
            <a:spLocks/>
          </p:cNvSpPr>
          <p:nvPr/>
        </p:nvSpPr>
        <p:spPr bwMode="auto">
          <a:xfrm>
            <a:off x="5916855" y="4459464"/>
            <a:ext cx="625614" cy="626676"/>
          </a:xfrm>
          <a:custGeom>
            <a:avLst/>
            <a:gdLst>
              <a:gd name="T0" fmla="*/ 997 w 1178"/>
              <a:gd name="T1" fmla="*/ 392 h 1180"/>
              <a:gd name="T2" fmla="*/ 976 w 1178"/>
              <a:gd name="T3" fmla="*/ 380 h 1180"/>
              <a:gd name="T4" fmla="*/ 960 w 1178"/>
              <a:gd name="T5" fmla="*/ 380 h 1180"/>
              <a:gd name="T6" fmla="*/ 939 w 1178"/>
              <a:gd name="T7" fmla="*/ 392 h 1180"/>
              <a:gd name="T8" fmla="*/ 928 w 1178"/>
              <a:gd name="T9" fmla="*/ 405 h 1180"/>
              <a:gd name="T10" fmla="*/ 925 w 1178"/>
              <a:gd name="T11" fmla="*/ 506 h 1180"/>
              <a:gd name="T12" fmla="*/ 757 w 1178"/>
              <a:gd name="T13" fmla="*/ 253 h 1180"/>
              <a:gd name="T14" fmla="*/ 774 w 1178"/>
              <a:gd name="T15" fmla="*/ 250 h 1180"/>
              <a:gd name="T16" fmla="*/ 787 w 1178"/>
              <a:gd name="T17" fmla="*/ 240 h 1180"/>
              <a:gd name="T18" fmla="*/ 799 w 1178"/>
              <a:gd name="T19" fmla="*/ 219 h 1180"/>
              <a:gd name="T20" fmla="*/ 799 w 1178"/>
              <a:gd name="T21" fmla="*/ 202 h 1180"/>
              <a:gd name="T22" fmla="*/ 787 w 1178"/>
              <a:gd name="T23" fmla="*/ 181 h 1180"/>
              <a:gd name="T24" fmla="*/ 612 w 1178"/>
              <a:gd name="T25" fmla="*/ 6 h 1180"/>
              <a:gd name="T26" fmla="*/ 590 w 1178"/>
              <a:gd name="T27" fmla="*/ 0 h 1180"/>
              <a:gd name="T28" fmla="*/ 573 w 1178"/>
              <a:gd name="T29" fmla="*/ 3 h 1180"/>
              <a:gd name="T30" fmla="*/ 391 w 1178"/>
              <a:gd name="T31" fmla="*/ 181 h 1180"/>
              <a:gd name="T32" fmla="*/ 382 w 1178"/>
              <a:gd name="T33" fmla="*/ 195 h 1180"/>
              <a:gd name="T34" fmla="*/ 378 w 1178"/>
              <a:gd name="T35" fmla="*/ 210 h 1180"/>
              <a:gd name="T36" fmla="*/ 386 w 1178"/>
              <a:gd name="T37" fmla="*/ 233 h 1180"/>
              <a:gd name="T38" fmla="*/ 397 w 1178"/>
              <a:gd name="T39" fmla="*/ 246 h 1180"/>
              <a:gd name="T40" fmla="*/ 421 w 1178"/>
              <a:gd name="T41" fmla="*/ 253 h 1180"/>
              <a:gd name="T42" fmla="*/ 253 w 1178"/>
              <a:gd name="T43" fmla="*/ 506 h 1180"/>
              <a:gd name="T44" fmla="*/ 252 w 1178"/>
              <a:gd name="T45" fmla="*/ 413 h 1180"/>
              <a:gd name="T46" fmla="*/ 240 w 1178"/>
              <a:gd name="T47" fmla="*/ 392 h 1180"/>
              <a:gd name="T48" fmla="*/ 226 w 1178"/>
              <a:gd name="T49" fmla="*/ 382 h 1180"/>
              <a:gd name="T50" fmla="*/ 210 w 1178"/>
              <a:gd name="T51" fmla="*/ 379 h 1180"/>
              <a:gd name="T52" fmla="*/ 187 w 1178"/>
              <a:gd name="T53" fmla="*/ 386 h 1180"/>
              <a:gd name="T54" fmla="*/ 12 w 1178"/>
              <a:gd name="T55" fmla="*/ 560 h 1180"/>
              <a:gd name="T56" fmla="*/ 0 w 1178"/>
              <a:gd name="T57" fmla="*/ 582 h 1180"/>
              <a:gd name="T58" fmla="*/ 0 w 1178"/>
              <a:gd name="T59" fmla="*/ 598 h 1180"/>
              <a:gd name="T60" fmla="*/ 12 w 1178"/>
              <a:gd name="T61" fmla="*/ 620 h 1180"/>
              <a:gd name="T62" fmla="*/ 187 w 1178"/>
              <a:gd name="T63" fmla="*/ 794 h 1180"/>
              <a:gd name="T64" fmla="*/ 210 w 1178"/>
              <a:gd name="T65" fmla="*/ 801 h 1180"/>
              <a:gd name="T66" fmla="*/ 226 w 1178"/>
              <a:gd name="T67" fmla="*/ 798 h 1180"/>
              <a:gd name="T68" fmla="*/ 240 w 1178"/>
              <a:gd name="T69" fmla="*/ 788 h 1180"/>
              <a:gd name="T70" fmla="*/ 252 w 1178"/>
              <a:gd name="T71" fmla="*/ 767 h 1180"/>
              <a:gd name="T72" fmla="*/ 504 w 1178"/>
              <a:gd name="T73" fmla="*/ 675 h 1180"/>
              <a:gd name="T74" fmla="*/ 421 w 1178"/>
              <a:gd name="T75" fmla="*/ 928 h 1180"/>
              <a:gd name="T76" fmla="*/ 397 w 1178"/>
              <a:gd name="T77" fmla="*/ 934 h 1180"/>
              <a:gd name="T78" fmla="*/ 386 w 1178"/>
              <a:gd name="T79" fmla="*/ 947 h 1180"/>
              <a:gd name="T80" fmla="*/ 378 w 1178"/>
              <a:gd name="T81" fmla="*/ 970 h 1180"/>
              <a:gd name="T82" fmla="*/ 382 w 1178"/>
              <a:gd name="T83" fmla="*/ 985 h 1180"/>
              <a:gd name="T84" fmla="*/ 559 w 1178"/>
              <a:gd name="T85" fmla="*/ 1168 h 1180"/>
              <a:gd name="T86" fmla="*/ 573 w 1178"/>
              <a:gd name="T87" fmla="*/ 1177 h 1180"/>
              <a:gd name="T88" fmla="*/ 590 w 1178"/>
              <a:gd name="T89" fmla="*/ 1180 h 1180"/>
              <a:gd name="T90" fmla="*/ 612 w 1178"/>
              <a:gd name="T91" fmla="*/ 1174 h 1180"/>
              <a:gd name="T92" fmla="*/ 787 w 1178"/>
              <a:gd name="T93" fmla="*/ 999 h 1180"/>
              <a:gd name="T94" fmla="*/ 799 w 1178"/>
              <a:gd name="T95" fmla="*/ 978 h 1180"/>
              <a:gd name="T96" fmla="*/ 799 w 1178"/>
              <a:gd name="T97" fmla="*/ 961 h 1180"/>
              <a:gd name="T98" fmla="*/ 787 w 1178"/>
              <a:gd name="T99" fmla="*/ 939 h 1180"/>
              <a:gd name="T100" fmla="*/ 774 w 1178"/>
              <a:gd name="T101" fmla="*/ 930 h 1180"/>
              <a:gd name="T102" fmla="*/ 674 w 1178"/>
              <a:gd name="T103" fmla="*/ 928 h 1180"/>
              <a:gd name="T104" fmla="*/ 925 w 1178"/>
              <a:gd name="T105" fmla="*/ 758 h 1180"/>
              <a:gd name="T106" fmla="*/ 928 w 1178"/>
              <a:gd name="T107" fmla="*/ 775 h 1180"/>
              <a:gd name="T108" fmla="*/ 939 w 1178"/>
              <a:gd name="T109" fmla="*/ 788 h 1180"/>
              <a:gd name="T110" fmla="*/ 960 w 1178"/>
              <a:gd name="T111" fmla="*/ 800 h 1180"/>
              <a:gd name="T112" fmla="*/ 976 w 1178"/>
              <a:gd name="T113" fmla="*/ 800 h 1180"/>
              <a:gd name="T114" fmla="*/ 997 w 1178"/>
              <a:gd name="T115" fmla="*/ 788 h 1180"/>
              <a:gd name="T116" fmla="*/ 1172 w 1178"/>
              <a:gd name="T117" fmla="*/ 613 h 1180"/>
              <a:gd name="T118" fmla="*/ 1178 w 1178"/>
              <a:gd name="T119" fmla="*/ 589 h 1180"/>
              <a:gd name="T120" fmla="*/ 1175 w 1178"/>
              <a:gd name="T121" fmla="*/ 574 h 1180"/>
              <a:gd name="T122" fmla="*/ 1166 w 1178"/>
              <a:gd name="T123" fmla="*/ 560 h 118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  <a:cxn ang="0">
                <a:pos x="T120" y="T121"/>
              </a:cxn>
              <a:cxn ang="0">
                <a:pos x="T122" y="T123"/>
              </a:cxn>
            </a:cxnLst>
            <a:rect l="0" t="0" r="r" b="b"/>
            <a:pathLst>
              <a:path w="1178" h="1180">
                <a:moveTo>
                  <a:pt x="1166" y="560"/>
                </a:moveTo>
                <a:lnTo>
                  <a:pt x="997" y="392"/>
                </a:lnTo>
                <a:lnTo>
                  <a:pt x="997" y="392"/>
                </a:lnTo>
                <a:lnTo>
                  <a:pt x="991" y="386"/>
                </a:lnTo>
                <a:lnTo>
                  <a:pt x="984" y="382"/>
                </a:lnTo>
                <a:lnTo>
                  <a:pt x="976" y="380"/>
                </a:lnTo>
                <a:lnTo>
                  <a:pt x="968" y="379"/>
                </a:lnTo>
                <a:lnTo>
                  <a:pt x="968" y="379"/>
                </a:lnTo>
                <a:lnTo>
                  <a:pt x="960" y="380"/>
                </a:lnTo>
                <a:lnTo>
                  <a:pt x="952" y="382"/>
                </a:lnTo>
                <a:lnTo>
                  <a:pt x="945" y="386"/>
                </a:lnTo>
                <a:lnTo>
                  <a:pt x="939" y="392"/>
                </a:lnTo>
                <a:lnTo>
                  <a:pt x="939" y="392"/>
                </a:lnTo>
                <a:lnTo>
                  <a:pt x="933" y="398"/>
                </a:lnTo>
                <a:lnTo>
                  <a:pt x="928" y="405"/>
                </a:lnTo>
                <a:lnTo>
                  <a:pt x="926" y="413"/>
                </a:lnTo>
                <a:lnTo>
                  <a:pt x="925" y="422"/>
                </a:lnTo>
                <a:lnTo>
                  <a:pt x="925" y="506"/>
                </a:lnTo>
                <a:lnTo>
                  <a:pt x="674" y="506"/>
                </a:lnTo>
                <a:lnTo>
                  <a:pt x="674" y="253"/>
                </a:lnTo>
                <a:lnTo>
                  <a:pt x="757" y="253"/>
                </a:lnTo>
                <a:lnTo>
                  <a:pt x="757" y="253"/>
                </a:lnTo>
                <a:lnTo>
                  <a:pt x="765" y="252"/>
                </a:lnTo>
                <a:lnTo>
                  <a:pt x="774" y="250"/>
                </a:lnTo>
                <a:lnTo>
                  <a:pt x="781" y="246"/>
                </a:lnTo>
                <a:lnTo>
                  <a:pt x="787" y="240"/>
                </a:lnTo>
                <a:lnTo>
                  <a:pt x="787" y="240"/>
                </a:lnTo>
                <a:lnTo>
                  <a:pt x="792" y="233"/>
                </a:lnTo>
                <a:lnTo>
                  <a:pt x="796" y="226"/>
                </a:lnTo>
                <a:lnTo>
                  <a:pt x="799" y="219"/>
                </a:lnTo>
                <a:lnTo>
                  <a:pt x="800" y="210"/>
                </a:lnTo>
                <a:lnTo>
                  <a:pt x="800" y="210"/>
                </a:lnTo>
                <a:lnTo>
                  <a:pt x="799" y="202"/>
                </a:lnTo>
                <a:lnTo>
                  <a:pt x="796" y="195"/>
                </a:lnTo>
                <a:lnTo>
                  <a:pt x="792" y="187"/>
                </a:lnTo>
                <a:lnTo>
                  <a:pt x="787" y="181"/>
                </a:lnTo>
                <a:lnTo>
                  <a:pt x="619" y="12"/>
                </a:lnTo>
                <a:lnTo>
                  <a:pt x="619" y="12"/>
                </a:lnTo>
                <a:lnTo>
                  <a:pt x="612" y="6"/>
                </a:lnTo>
                <a:lnTo>
                  <a:pt x="605" y="3"/>
                </a:lnTo>
                <a:lnTo>
                  <a:pt x="597" y="0"/>
                </a:lnTo>
                <a:lnTo>
                  <a:pt x="590" y="0"/>
                </a:lnTo>
                <a:lnTo>
                  <a:pt x="590" y="0"/>
                </a:lnTo>
                <a:lnTo>
                  <a:pt x="581" y="0"/>
                </a:lnTo>
                <a:lnTo>
                  <a:pt x="573" y="3"/>
                </a:lnTo>
                <a:lnTo>
                  <a:pt x="566" y="6"/>
                </a:lnTo>
                <a:lnTo>
                  <a:pt x="559" y="12"/>
                </a:lnTo>
                <a:lnTo>
                  <a:pt x="391" y="181"/>
                </a:lnTo>
                <a:lnTo>
                  <a:pt x="391" y="181"/>
                </a:lnTo>
                <a:lnTo>
                  <a:pt x="386" y="187"/>
                </a:lnTo>
                <a:lnTo>
                  <a:pt x="382" y="195"/>
                </a:lnTo>
                <a:lnTo>
                  <a:pt x="379" y="202"/>
                </a:lnTo>
                <a:lnTo>
                  <a:pt x="378" y="210"/>
                </a:lnTo>
                <a:lnTo>
                  <a:pt x="378" y="210"/>
                </a:lnTo>
                <a:lnTo>
                  <a:pt x="379" y="219"/>
                </a:lnTo>
                <a:lnTo>
                  <a:pt x="382" y="226"/>
                </a:lnTo>
                <a:lnTo>
                  <a:pt x="386" y="233"/>
                </a:lnTo>
                <a:lnTo>
                  <a:pt x="391" y="240"/>
                </a:lnTo>
                <a:lnTo>
                  <a:pt x="391" y="240"/>
                </a:lnTo>
                <a:lnTo>
                  <a:pt x="397" y="246"/>
                </a:lnTo>
                <a:lnTo>
                  <a:pt x="404" y="250"/>
                </a:lnTo>
                <a:lnTo>
                  <a:pt x="413" y="252"/>
                </a:lnTo>
                <a:lnTo>
                  <a:pt x="421" y="253"/>
                </a:lnTo>
                <a:lnTo>
                  <a:pt x="504" y="253"/>
                </a:lnTo>
                <a:lnTo>
                  <a:pt x="504" y="506"/>
                </a:lnTo>
                <a:lnTo>
                  <a:pt x="253" y="506"/>
                </a:lnTo>
                <a:lnTo>
                  <a:pt x="253" y="422"/>
                </a:lnTo>
                <a:lnTo>
                  <a:pt x="253" y="422"/>
                </a:lnTo>
                <a:lnTo>
                  <a:pt x="252" y="413"/>
                </a:lnTo>
                <a:lnTo>
                  <a:pt x="250" y="405"/>
                </a:lnTo>
                <a:lnTo>
                  <a:pt x="245" y="398"/>
                </a:lnTo>
                <a:lnTo>
                  <a:pt x="240" y="392"/>
                </a:lnTo>
                <a:lnTo>
                  <a:pt x="240" y="392"/>
                </a:lnTo>
                <a:lnTo>
                  <a:pt x="233" y="386"/>
                </a:lnTo>
                <a:lnTo>
                  <a:pt x="226" y="382"/>
                </a:lnTo>
                <a:lnTo>
                  <a:pt x="218" y="380"/>
                </a:lnTo>
                <a:lnTo>
                  <a:pt x="210" y="379"/>
                </a:lnTo>
                <a:lnTo>
                  <a:pt x="210" y="379"/>
                </a:lnTo>
                <a:lnTo>
                  <a:pt x="202" y="380"/>
                </a:lnTo>
                <a:lnTo>
                  <a:pt x="194" y="382"/>
                </a:lnTo>
                <a:lnTo>
                  <a:pt x="187" y="386"/>
                </a:lnTo>
                <a:lnTo>
                  <a:pt x="181" y="392"/>
                </a:lnTo>
                <a:lnTo>
                  <a:pt x="12" y="560"/>
                </a:lnTo>
                <a:lnTo>
                  <a:pt x="12" y="560"/>
                </a:lnTo>
                <a:lnTo>
                  <a:pt x="6" y="567"/>
                </a:lnTo>
                <a:lnTo>
                  <a:pt x="3" y="574"/>
                </a:lnTo>
                <a:lnTo>
                  <a:pt x="0" y="582"/>
                </a:lnTo>
                <a:lnTo>
                  <a:pt x="0" y="589"/>
                </a:lnTo>
                <a:lnTo>
                  <a:pt x="0" y="589"/>
                </a:lnTo>
                <a:lnTo>
                  <a:pt x="0" y="598"/>
                </a:lnTo>
                <a:lnTo>
                  <a:pt x="3" y="606"/>
                </a:lnTo>
                <a:lnTo>
                  <a:pt x="6" y="613"/>
                </a:lnTo>
                <a:lnTo>
                  <a:pt x="12" y="620"/>
                </a:lnTo>
                <a:lnTo>
                  <a:pt x="181" y="788"/>
                </a:lnTo>
                <a:lnTo>
                  <a:pt x="181" y="788"/>
                </a:lnTo>
                <a:lnTo>
                  <a:pt x="187" y="794"/>
                </a:lnTo>
                <a:lnTo>
                  <a:pt x="194" y="798"/>
                </a:lnTo>
                <a:lnTo>
                  <a:pt x="202" y="800"/>
                </a:lnTo>
                <a:lnTo>
                  <a:pt x="210" y="801"/>
                </a:lnTo>
                <a:lnTo>
                  <a:pt x="210" y="801"/>
                </a:lnTo>
                <a:lnTo>
                  <a:pt x="218" y="800"/>
                </a:lnTo>
                <a:lnTo>
                  <a:pt x="226" y="798"/>
                </a:lnTo>
                <a:lnTo>
                  <a:pt x="233" y="794"/>
                </a:lnTo>
                <a:lnTo>
                  <a:pt x="240" y="788"/>
                </a:lnTo>
                <a:lnTo>
                  <a:pt x="240" y="788"/>
                </a:lnTo>
                <a:lnTo>
                  <a:pt x="245" y="782"/>
                </a:lnTo>
                <a:lnTo>
                  <a:pt x="250" y="775"/>
                </a:lnTo>
                <a:lnTo>
                  <a:pt x="252" y="767"/>
                </a:lnTo>
                <a:lnTo>
                  <a:pt x="253" y="758"/>
                </a:lnTo>
                <a:lnTo>
                  <a:pt x="253" y="675"/>
                </a:lnTo>
                <a:lnTo>
                  <a:pt x="504" y="675"/>
                </a:lnTo>
                <a:lnTo>
                  <a:pt x="504" y="928"/>
                </a:lnTo>
                <a:lnTo>
                  <a:pt x="421" y="928"/>
                </a:lnTo>
                <a:lnTo>
                  <a:pt x="421" y="928"/>
                </a:lnTo>
                <a:lnTo>
                  <a:pt x="413" y="928"/>
                </a:lnTo>
                <a:lnTo>
                  <a:pt x="404" y="930"/>
                </a:lnTo>
                <a:lnTo>
                  <a:pt x="397" y="934"/>
                </a:lnTo>
                <a:lnTo>
                  <a:pt x="391" y="939"/>
                </a:lnTo>
                <a:lnTo>
                  <a:pt x="391" y="939"/>
                </a:lnTo>
                <a:lnTo>
                  <a:pt x="386" y="947"/>
                </a:lnTo>
                <a:lnTo>
                  <a:pt x="382" y="954"/>
                </a:lnTo>
                <a:lnTo>
                  <a:pt x="379" y="961"/>
                </a:lnTo>
                <a:lnTo>
                  <a:pt x="378" y="970"/>
                </a:lnTo>
                <a:lnTo>
                  <a:pt x="378" y="970"/>
                </a:lnTo>
                <a:lnTo>
                  <a:pt x="379" y="978"/>
                </a:lnTo>
                <a:lnTo>
                  <a:pt x="382" y="985"/>
                </a:lnTo>
                <a:lnTo>
                  <a:pt x="386" y="993"/>
                </a:lnTo>
                <a:lnTo>
                  <a:pt x="391" y="999"/>
                </a:lnTo>
                <a:lnTo>
                  <a:pt x="559" y="1168"/>
                </a:lnTo>
                <a:lnTo>
                  <a:pt x="559" y="1168"/>
                </a:lnTo>
                <a:lnTo>
                  <a:pt x="566" y="1174"/>
                </a:lnTo>
                <a:lnTo>
                  <a:pt x="573" y="1177"/>
                </a:lnTo>
                <a:lnTo>
                  <a:pt x="581" y="1180"/>
                </a:lnTo>
                <a:lnTo>
                  <a:pt x="590" y="1180"/>
                </a:lnTo>
                <a:lnTo>
                  <a:pt x="590" y="1180"/>
                </a:lnTo>
                <a:lnTo>
                  <a:pt x="597" y="1180"/>
                </a:lnTo>
                <a:lnTo>
                  <a:pt x="605" y="1177"/>
                </a:lnTo>
                <a:lnTo>
                  <a:pt x="612" y="1174"/>
                </a:lnTo>
                <a:lnTo>
                  <a:pt x="619" y="1168"/>
                </a:lnTo>
                <a:lnTo>
                  <a:pt x="787" y="999"/>
                </a:lnTo>
                <a:lnTo>
                  <a:pt x="787" y="999"/>
                </a:lnTo>
                <a:lnTo>
                  <a:pt x="792" y="993"/>
                </a:lnTo>
                <a:lnTo>
                  <a:pt x="796" y="985"/>
                </a:lnTo>
                <a:lnTo>
                  <a:pt x="799" y="978"/>
                </a:lnTo>
                <a:lnTo>
                  <a:pt x="800" y="970"/>
                </a:lnTo>
                <a:lnTo>
                  <a:pt x="800" y="970"/>
                </a:lnTo>
                <a:lnTo>
                  <a:pt x="799" y="961"/>
                </a:lnTo>
                <a:lnTo>
                  <a:pt x="796" y="954"/>
                </a:lnTo>
                <a:lnTo>
                  <a:pt x="792" y="947"/>
                </a:lnTo>
                <a:lnTo>
                  <a:pt x="787" y="939"/>
                </a:lnTo>
                <a:lnTo>
                  <a:pt x="787" y="939"/>
                </a:lnTo>
                <a:lnTo>
                  <a:pt x="781" y="934"/>
                </a:lnTo>
                <a:lnTo>
                  <a:pt x="774" y="930"/>
                </a:lnTo>
                <a:lnTo>
                  <a:pt x="765" y="928"/>
                </a:lnTo>
                <a:lnTo>
                  <a:pt x="757" y="928"/>
                </a:lnTo>
                <a:lnTo>
                  <a:pt x="674" y="928"/>
                </a:lnTo>
                <a:lnTo>
                  <a:pt x="674" y="675"/>
                </a:lnTo>
                <a:lnTo>
                  <a:pt x="925" y="675"/>
                </a:lnTo>
                <a:lnTo>
                  <a:pt x="925" y="758"/>
                </a:lnTo>
                <a:lnTo>
                  <a:pt x="925" y="758"/>
                </a:lnTo>
                <a:lnTo>
                  <a:pt x="926" y="767"/>
                </a:lnTo>
                <a:lnTo>
                  <a:pt x="928" y="775"/>
                </a:lnTo>
                <a:lnTo>
                  <a:pt x="933" y="782"/>
                </a:lnTo>
                <a:lnTo>
                  <a:pt x="939" y="788"/>
                </a:lnTo>
                <a:lnTo>
                  <a:pt x="939" y="788"/>
                </a:lnTo>
                <a:lnTo>
                  <a:pt x="945" y="794"/>
                </a:lnTo>
                <a:lnTo>
                  <a:pt x="952" y="798"/>
                </a:lnTo>
                <a:lnTo>
                  <a:pt x="960" y="800"/>
                </a:lnTo>
                <a:lnTo>
                  <a:pt x="968" y="801"/>
                </a:lnTo>
                <a:lnTo>
                  <a:pt x="968" y="801"/>
                </a:lnTo>
                <a:lnTo>
                  <a:pt x="976" y="800"/>
                </a:lnTo>
                <a:lnTo>
                  <a:pt x="984" y="798"/>
                </a:lnTo>
                <a:lnTo>
                  <a:pt x="991" y="794"/>
                </a:lnTo>
                <a:lnTo>
                  <a:pt x="997" y="788"/>
                </a:lnTo>
                <a:lnTo>
                  <a:pt x="1166" y="620"/>
                </a:lnTo>
                <a:lnTo>
                  <a:pt x="1166" y="620"/>
                </a:lnTo>
                <a:lnTo>
                  <a:pt x="1172" y="613"/>
                </a:lnTo>
                <a:lnTo>
                  <a:pt x="1175" y="606"/>
                </a:lnTo>
                <a:lnTo>
                  <a:pt x="1178" y="598"/>
                </a:lnTo>
                <a:lnTo>
                  <a:pt x="1178" y="589"/>
                </a:lnTo>
                <a:lnTo>
                  <a:pt x="1178" y="589"/>
                </a:lnTo>
                <a:lnTo>
                  <a:pt x="1178" y="582"/>
                </a:lnTo>
                <a:lnTo>
                  <a:pt x="1175" y="574"/>
                </a:lnTo>
                <a:lnTo>
                  <a:pt x="1172" y="567"/>
                </a:lnTo>
                <a:lnTo>
                  <a:pt x="1166" y="560"/>
                </a:lnTo>
                <a:lnTo>
                  <a:pt x="1166" y="560"/>
                </a:lnTo>
                <a:close/>
              </a:path>
            </a:pathLst>
          </a:custGeom>
          <a:solidFill>
            <a:srgbClr val="0066CC"/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984980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>
            <a:spLocks noGrp="1"/>
          </p:cNvSpPr>
          <p:nvPr>
            <p:ph type="title"/>
          </p:nvPr>
        </p:nvSpPr>
        <p:spPr>
          <a:xfrm>
            <a:off x="464357" y="1312184"/>
            <a:ext cx="9112940" cy="1828784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GB" dirty="0"/>
              <a:t> </a:t>
            </a:r>
            <a:br>
              <a:rPr lang="en-GB" dirty="0"/>
            </a:br>
            <a:r>
              <a:rPr lang="en-GB" dirty="0"/>
              <a:t>Service Offering</a:t>
            </a:r>
          </a:p>
        </p:txBody>
      </p:sp>
      <p:sp>
        <p:nvSpPr>
          <p:cNvPr id="7" name="Subtitle 11"/>
          <p:cNvSpPr txBox="1">
            <a:spLocks/>
          </p:cNvSpPr>
          <p:nvPr/>
        </p:nvSpPr>
        <p:spPr>
          <a:xfrm>
            <a:off x="442913" y="3140968"/>
            <a:ext cx="3963212" cy="1697810"/>
          </a:xfrm>
          <a:prstGeom prst="rect">
            <a:avLst/>
          </a:prstGeom>
        </p:spPr>
        <p:txBody>
          <a:bodyPr/>
          <a:lstStyle>
            <a:lvl1pPr marL="190404" indent="-190404" algn="l" defTabSz="913957" rtl="0" eaLnBrk="1" latinLnBrk="0" hangingPunct="1">
              <a:lnSpc>
                <a:spcPct val="110000"/>
              </a:lnSpc>
              <a:spcBef>
                <a:spcPts val="1000"/>
              </a:spcBef>
              <a:buClr>
                <a:schemeClr val="accent1"/>
              </a:buClr>
              <a:buFont typeface="Arial" panose="020B0604020202020204" pitchFamily="34" charset="0"/>
              <a:buChar char="–"/>
              <a:defRPr sz="1481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+mn-cs"/>
              </a:defRPr>
            </a:lvl1pPr>
            <a:lvl2pPr marL="495050" indent="-304646" algn="l" defTabSz="913957" rtl="0" eaLnBrk="1" latinLnBrk="0" hangingPunct="1">
              <a:lnSpc>
                <a:spcPct val="110000"/>
              </a:lnSpc>
              <a:spcBef>
                <a:spcPts val="423"/>
              </a:spcBef>
              <a:buClr>
                <a:schemeClr val="accent1"/>
              </a:buClr>
              <a:buFont typeface="Arial" panose="020B0604020202020204" pitchFamily="34" charset="0"/>
              <a:buChar char="—"/>
              <a:defRPr sz="1481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+mn-cs"/>
              </a:defRPr>
            </a:lvl2pPr>
            <a:lvl3pPr marL="685454" indent="-190404" algn="l" defTabSz="913957" rtl="0" eaLnBrk="1" latinLnBrk="0" hangingPunct="1">
              <a:lnSpc>
                <a:spcPct val="110000"/>
              </a:lnSpc>
              <a:spcBef>
                <a:spcPts val="499"/>
              </a:spcBef>
              <a:buClr>
                <a:schemeClr val="accent1"/>
              </a:buClr>
              <a:buFont typeface="Courier New" panose="02070309020205020404" pitchFamily="49" charset="0"/>
              <a:buChar char="o"/>
              <a:defRPr sz="1481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+mn-cs"/>
              </a:defRPr>
            </a:lvl3pPr>
            <a:lvl4pPr marL="952020" indent="-228489" algn="l" defTabSz="913957" rtl="0" eaLnBrk="1" latinLnBrk="0" hangingPunct="1">
              <a:lnSpc>
                <a:spcPct val="110000"/>
              </a:lnSpc>
              <a:spcBef>
                <a:spcPts val="499"/>
              </a:spcBef>
              <a:buClr>
                <a:schemeClr val="accent1"/>
              </a:buClr>
              <a:buFont typeface="Wingdings" pitchFamily="2" charset="2"/>
              <a:buChar char="§"/>
              <a:defRPr sz="1481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+mn-cs"/>
              </a:defRPr>
            </a:lvl4pPr>
            <a:lvl5pPr marL="1142424" indent="-190404" algn="l" defTabSz="913957" rtl="0" eaLnBrk="1" latinLnBrk="0" hangingPunct="1">
              <a:lnSpc>
                <a:spcPct val="110000"/>
              </a:lnSpc>
              <a:spcBef>
                <a:spcPts val="499"/>
              </a:spcBef>
              <a:buClr>
                <a:schemeClr val="accent1"/>
              </a:buClr>
              <a:buFont typeface="Arial" panose="020B0604020202020204" pitchFamily="34" charset="0"/>
              <a:buChar char="•"/>
              <a:defRPr sz="1481" kern="1200">
                <a:solidFill>
                  <a:schemeClr val="tx1"/>
                </a:solidFill>
                <a:latin typeface="Lucida Sans Unicode" panose="020B0602030504020204" pitchFamily="34" charset="0"/>
                <a:ea typeface="+mn-ea"/>
                <a:cs typeface="+mn-cs"/>
              </a:defRPr>
            </a:lvl5pPr>
            <a:lvl6pPr marL="2513381" indent="-228489" algn="l" defTabSz="913957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360" indent="-228489" algn="l" defTabSz="913957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338" indent="-228489" algn="l" defTabSz="913957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4316" indent="-228489" algn="l" defTabSz="913957" rtl="0" eaLnBrk="1" latinLnBrk="0" hangingPunct="1">
              <a:lnSpc>
                <a:spcPct val="90000"/>
              </a:lnSpc>
              <a:spcBef>
                <a:spcPts val="499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GB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6592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EE2D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Title 1"/>
          <p:cNvSpPr txBox="1">
            <a:spLocks/>
          </p:cNvSpPr>
          <p:nvPr/>
        </p:nvSpPr>
        <p:spPr>
          <a:xfrm>
            <a:off x="451533" y="1312184"/>
            <a:ext cx="10363200" cy="817561"/>
          </a:xfrm>
          <a:prstGeom prst="rect">
            <a:avLst/>
          </a:prstGeom>
        </p:spPr>
        <p:txBody>
          <a:bodyPr vert="horz" lIns="0" tIns="0" rIns="0" bIns="0" rtlCol="0" anchor="t" anchorCtr="0">
            <a:normAutofit/>
          </a:bodyPr>
          <a:lstStyle>
            <a:lvl1pPr algn="l" defTabSz="91395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750" b="1" kern="1200" cap="all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rgbClr val="007EC6"/>
                </a:solidFill>
                <a:cs typeface="Lucida Sans Unicode" panose="020B0602030504020204" pitchFamily="34" charset="0"/>
              </a:rPr>
              <a:t>Team Extension</a:t>
            </a:r>
            <a:endParaRPr lang="bg-BG" sz="3600" dirty="0">
              <a:solidFill>
                <a:srgbClr val="007EC6"/>
              </a:solidFill>
              <a:cs typeface="Lucida Sans Unicode" panose="020B0602030504020204" pitchFamily="34" charset="0"/>
            </a:endParaRPr>
          </a:p>
        </p:txBody>
      </p:sp>
      <p:sp>
        <p:nvSpPr>
          <p:cNvPr id="5" name="Content Placeholder 11"/>
          <p:cNvSpPr txBox="1">
            <a:spLocks/>
          </p:cNvSpPr>
          <p:nvPr/>
        </p:nvSpPr>
        <p:spPr>
          <a:xfrm>
            <a:off x="335360" y="2708920"/>
            <a:ext cx="5184220" cy="416362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 defTabSz="1219170" rtl="0" eaLnBrk="1" latinLnBrk="0" hangingPunct="1">
              <a:lnSpc>
                <a:spcPct val="86000"/>
              </a:lnSpc>
              <a:spcBef>
                <a:spcPts val="0"/>
              </a:spcBef>
              <a:buClr>
                <a:srgbClr val="00B0F0"/>
              </a:buClr>
              <a:buFont typeface="Arial" panose="020B0604020202020204" pitchFamily="34" charset="0"/>
              <a:buNone/>
              <a:defRPr sz="1800" kern="800" spc="-13" baseline="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b="1" dirty="0">
                <a:solidFill>
                  <a:srgbClr val="007EC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The Customer</a:t>
            </a:r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/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Onboard and train team members</a:t>
            </a:r>
          </a:p>
          <a:p>
            <a:pPr lvl="1"/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Manage agents’ time and workload </a:t>
            </a:r>
          </a:p>
          <a:p>
            <a:pPr lvl="1"/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Decide what software and tools they use</a:t>
            </a:r>
          </a:p>
          <a:p>
            <a:pPr lvl="1"/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Day-to-day management</a:t>
            </a:r>
          </a:p>
          <a:p>
            <a:pPr lvl="1"/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Treat them as an extension to their core team</a:t>
            </a:r>
          </a:p>
        </p:txBody>
      </p:sp>
      <p:sp>
        <p:nvSpPr>
          <p:cNvPr id="6" name="Content Placeholder 29"/>
          <p:cNvSpPr txBox="1">
            <a:spLocks/>
          </p:cNvSpPr>
          <p:nvPr/>
        </p:nvSpPr>
        <p:spPr>
          <a:xfrm>
            <a:off x="5447928" y="2708920"/>
            <a:ext cx="5365418" cy="4176464"/>
          </a:xfrm>
          <a:prstGeom prst="rect">
            <a:avLst/>
          </a:prstGeom>
        </p:spPr>
        <p:txBody>
          <a:bodyPr/>
          <a:lstStyle>
            <a:lvl1pPr marL="228594" indent="-228594" algn="l" defTabSz="121917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2000" kern="800" spc="-13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1pPr>
            <a:lvl2pPr marL="459306" indent="-230712" algn="l" defTabSz="121917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2pPr>
            <a:lvl3pPr marL="687900" indent="-228594" algn="l" defTabSz="121917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3pPr>
            <a:lvl4pPr marL="916494" indent="-228594" algn="l" defTabSz="121917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4pPr>
            <a:lvl5pPr marL="1145089" indent="-228594" algn="l" defTabSz="1219170" rtl="0" eaLnBrk="1" latinLnBrk="0" hangingPunct="1">
              <a:spcBef>
                <a:spcPct val="20000"/>
              </a:spcBef>
              <a:buClr>
                <a:srgbClr val="00B0F0"/>
              </a:buClr>
              <a:buFont typeface="Arial" panose="020B0604020202020204" pitchFamily="34" charset="0"/>
              <a:buChar char="•"/>
              <a:defRPr sz="1600" kern="800">
                <a:solidFill>
                  <a:schemeClr val="tx1"/>
                </a:solidFill>
                <a:latin typeface="Segoe UI" panose="020B0502040204020203" pitchFamily="34" charset="0"/>
                <a:ea typeface="+mn-ea"/>
                <a:cs typeface="Segoe UI" panose="020B0502040204020203" pitchFamily="34" charset="0"/>
              </a:defRPr>
            </a:lvl5pPr>
            <a:lvl6pPr marL="335271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962301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571886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181470" indent="-304792" algn="l" defTabSz="121917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667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b="1" dirty="0">
                <a:solidFill>
                  <a:srgbClr val="007EC6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Us</a:t>
            </a:r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/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Recruit and hire to brief</a:t>
            </a:r>
          </a:p>
          <a:p>
            <a:pPr lvl="1"/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Provide desks, equipment, tools, conference facilities, and IT support</a:t>
            </a:r>
          </a:p>
          <a:p>
            <a:pPr lvl="1"/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Take care of HR, payroll, legal, admin, holiday and sick leave</a:t>
            </a:r>
          </a:p>
          <a:p>
            <a:pPr marL="0" lvl="1" indent="0">
              <a:buFont typeface="Arial" panose="020B0604020202020204" pitchFamily="34" charset="0"/>
              <a:buNone/>
            </a:pPr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lvl="1"/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endParaRPr lang="en-US" dirty="0"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  <p:sp>
        <p:nvSpPr>
          <p:cNvPr id="7" name="Content Placeholder 31"/>
          <p:cNvSpPr>
            <a:spLocks noGrp="1"/>
          </p:cNvSpPr>
          <p:nvPr>
            <p:ph type="body" sz="quarter" idx="4294967295"/>
          </p:nvPr>
        </p:nvSpPr>
        <p:spPr>
          <a:xfrm>
            <a:off x="407988" y="1926545"/>
            <a:ext cx="10363200" cy="406400"/>
          </a:xfrm>
          <a:prstGeom prst="rect">
            <a:avLst/>
          </a:prstGeo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Lucida Sans Unicode" panose="020B0602030504020204" pitchFamily="34" charset="0"/>
                <a:cs typeface="Lucida Sans Unicode" panose="020B0602030504020204" pitchFamily="34" charset="0"/>
              </a:rPr>
              <a:t>Your Agents are Your Agents – Just in Bulgaria!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43372" y="5241096"/>
            <a:ext cx="2334526" cy="585548"/>
            <a:chOff x="2524077" y="5155401"/>
            <a:chExt cx="2334526" cy="585548"/>
          </a:xfrm>
        </p:grpSpPr>
        <p:sp>
          <p:nvSpPr>
            <p:cNvPr id="9" name="Oval 8"/>
            <p:cNvSpPr/>
            <p:nvPr/>
          </p:nvSpPr>
          <p:spPr>
            <a:xfrm>
              <a:off x="2524077" y="5155401"/>
              <a:ext cx="576004" cy="585548"/>
            </a:xfrm>
            <a:prstGeom prst="ellipse">
              <a:avLst/>
            </a:prstGeom>
            <a:solidFill>
              <a:srgbClr val="007EC6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230992" y="5303029"/>
              <a:ext cx="1627611" cy="275460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00" dirty="0">
                  <a:solidFill>
                    <a:srgbClr val="373737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Recruit &amp; Hire</a:t>
              </a: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0562" y="5343302"/>
              <a:ext cx="463036" cy="209746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2" name="Group 11"/>
          <p:cNvGrpSpPr/>
          <p:nvPr/>
        </p:nvGrpSpPr>
        <p:grpSpPr>
          <a:xfrm>
            <a:off x="3097407" y="5258656"/>
            <a:ext cx="2334526" cy="585548"/>
            <a:chOff x="2524077" y="5814144"/>
            <a:chExt cx="2334526" cy="585548"/>
          </a:xfrm>
        </p:grpSpPr>
        <p:sp>
          <p:nvSpPr>
            <p:cNvPr id="13" name="Oval 12"/>
            <p:cNvSpPr/>
            <p:nvPr/>
          </p:nvSpPr>
          <p:spPr>
            <a:xfrm>
              <a:off x="2524077" y="5814144"/>
              <a:ext cx="576004" cy="585548"/>
            </a:xfrm>
            <a:prstGeom prst="ellipse">
              <a:avLst/>
            </a:prstGeom>
            <a:solidFill>
              <a:srgbClr val="007EC6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14" name="Rectangle 13"/>
            <p:cNvSpPr/>
            <p:nvPr/>
          </p:nvSpPr>
          <p:spPr>
            <a:xfrm>
              <a:off x="3230992" y="5909148"/>
              <a:ext cx="1627611" cy="476156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67" dirty="0">
                  <a:solidFill>
                    <a:srgbClr val="373737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HR, Admin and Legal Support</a:t>
              </a: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67322" y="5920145"/>
              <a:ext cx="289513" cy="373548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16" name="Group 15"/>
          <p:cNvGrpSpPr/>
          <p:nvPr/>
        </p:nvGrpSpPr>
        <p:grpSpPr>
          <a:xfrm>
            <a:off x="5772960" y="5229200"/>
            <a:ext cx="2334526" cy="597444"/>
            <a:chOff x="2524077" y="6472886"/>
            <a:chExt cx="2334526" cy="597444"/>
          </a:xfrm>
        </p:grpSpPr>
        <p:sp>
          <p:nvSpPr>
            <p:cNvPr id="17" name="Oval 16"/>
            <p:cNvSpPr/>
            <p:nvPr/>
          </p:nvSpPr>
          <p:spPr>
            <a:xfrm>
              <a:off x="2524077" y="6472886"/>
              <a:ext cx="576004" cy="585548"/>
            </a:xfrm>
            <a:prstGeom prst="ellipse">
              <a:avLst/>
            </a:prstGeom>
            <a:solidFill>
              <a:srgbClr val="007EC6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30992" y="6594174"/>
              <a:ext cx="1627611" cy="476156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67" dirty="0">
                  <a:solidFill>
                    <a:srgbClr val="373737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Equipment, Tools and IT Support</a:t>
              </a: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625984" y="6622025"/>
              <a:ext cx="372189" cy="287270"/>
            </a:xfrm>
            <a:prstGeom prst="rect">
              <a:avLst/>
            </a:prstGeom>
            <a:ln>
              <a:noFill/>
            </a:ln>
          </p:spPr>
        </p:pic>
      </p:grpSp>
      <p:grpSp>
        <p:nvGrpSpPr>
          <p:cNvPr id="20" name="Group 19"/>
          <p:cNvGrpSpPr/>
          <p:nvPr/>
        </p:nvGrpSpPr>
        <p:grpSpPr>
          <a:xfrm>
            <a:off x="8444849" y="5229200"/>
            <a:ext cx="2334526" cy="585548"/>
            <a:chOff x="2524077" y="7131629"/>
            <a:chExt cx="2334526" cy="585548"/>
          </a:xfrm>
        </p:grpSpPr>
        <p:sp>
          <p:nvSpPr>
            <p:cNvPr id="21" name="Oval 20"/>
            <p:cNvSpPr/>
            <p:nvPr/>
          </p:nvSpPr>
          <p:spPr>
            <a:xfrm>
              <a:off x="2524077" y="7131629"/>
              <a:ext cx="576004" cy="585548"/>
            </a:xfrm>
            <a:prstGeom prst="ellipse">
              <a:avLst/>
            </a:prstGeom>
            <a:solidFill>
              <a:srgbClr val="007EC6"/>
            </a:solidFill>
            <a:ln w="25400">
              <a:solidFill>
                <a:schemeClr val="accent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3200"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230992" y="7296351"/>
              <a:ext cx="1627611" cy="284245"/>
            </a:xfrm>
            <a:prstGeom prst="rect">
              <a:avLst/>
            </a:prstGeom>
          </p:spPr>
          <p:txBody>
            <a:bodyPr wrap="square" lIns="0" rIns="0">
              <a:spAutoFit/>
            </a:bodyPr>
            <a:lstStyle/>
            <a:p>
              <a:pPr>
                <a:lnSpc>
                  <a:spcPct val="85000"/>
                </a:lnSpc>
              </a:pPr>
              <a:r>
                <a:rPr lang="en-US" sz="1467" dirty="0">
                  <a:solidFill>
                    <a:srgbClr val="373737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Team Building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29372" y="7293297"/>
              <a:ext cx="365416" cy="262215"/>
            </a:xfrm>
            <a:prstGeom prst="rect">
              <a:avLst/>
            </a:prstGeom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31793971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4294967295"/>
          </p:nvPr>
        </p:nvSpPr>
        <p:spPr>
          <a:xfrm>
            <a:off x="11588396" y="304643"/>
            <a:ext cx="605250" cy="365571"/>
          </a:xfrm>
        </p:spPr>
        <p:txBody>
          <a:bodyPr/>
          <a:lstStyle/>
          <a:p>
            <a:pPr defTabSz="1088100"/>
            <a:fld id="{DC072636-299A-6C46-A669-0ADFB831C07C}" type="slidenum">
              <a:rPr lang="en-US">
                <a:solidFill>
                  <a:srgbClr val="000000"/>
                </a:solidFill>
                <a:cs typeface="Lucida Sans Unicode" panose="020B0602030504020204" pitchFamily="34" charset="0"/>
              </a:rPr>
              <a:pPr defTabSz="1088100"/>
              <a:t>8</a:t>
            </a:fld>
            <a:endParaRPr lang="en-US" dirty="0">
              <a:solidFill>
                <a:srgbClr val="000000"/>
              </a:solidFill>
              <a:cs typeface="Lucida Sans Unicode" panose="020B0602030504020204" pitchFamily="34" charset="0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/>
          </p:nvPr>
        </p:nvSpPr>
        <p:spPr>
          <a:xfrm>
            <a:off x="451533" y="1312184"/>
            <a:ext cx="10363200" cy="817561"/>
          </a:xfrm>
        </p:spPr>
        <p:txBody>
          <a:bodyPr>
            <a:normAutofit/>
          </a:bodyPr>
          <a:lstStyle/>
          <a:p>
            <a:r>
              <a:rPr lang="en-US" sz="3200" spc="-53" dirty="0">
                <a:solidFill>
                  <a:srgbClr val="007EC6"/>
                </a:solidFill>
                <a:ea typeface="Calibri" panose="020F0502020204030204" pitchFamily="34" charset="0"/>
                <a:cs typeface="Lucida Sans Unicode" panose="020B0602030504020204" pitchFamily="34" charset="0"/>
              </a:rPr>
              <a:t> comprehensive Skillset Breakdown</a:t>
            </a:r>
            <a:endParaRPr lang="bg-BG" sz="3200" spc="-53" dirty="0">
              <a:solidFill>
                <a:srgbClr val="007EC6"/>
              </a:solidFill>
              <a:ea typeface="Calibri" panose="020F0502020204030204" pitchFamily="34" charset="0"/>
              <a:cs typeface="Lucida Sans Unicode" panose="020B0602030504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451533" y="2564904"/>
            <a:ext cx="2304632" cy="2750733"/>
            <a:chOff x="947428" y="2564904"/>
            <a:chExt cx="2304632" cy="2750733"/>
          </a:xfrm>
        </p:grpSpPr>
        <p:sp>
          <p:nvSpPr>
            <p:cNvPr id="6" name="Rectangle 5"/>
            <p:cNvSpPr/>
            <p:nvPr/>
          </p:nvSpPr>
          <p:spPr>
            <a:xfrm>
              <a:off x="947428" y="3320988"/>
              <a:ext cx="2304632" cy="1994649"/>
            </a:xfrm>
            <a:prstGeom prst="rect">
              <a:avLst/>
            </a:prstGeom>
            <a:solidFill>
              <a:srgbClr val="007EC6">
                <a:alpha val="68000"/>
              </a:srgbClr>
            </a:solidFill>
          </p:spPr>
          <p:txBody>
            <a:bodyPr wrap="square" lIns="182880" tIns="182880" rIns="182880" bIns="182880">
              <a:spAutoFit/>
            </a:bodyPr>
            <a:lstStyle/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Customer Support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Technical Support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Log &amp; Refer via Chat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Email and call handling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1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24/7 Desk</a:t>
              </a:r>
            </a:p>
          </p:txBody>
        </p:sp>
        <p:sp>
          <p:nvSpPr>
            <p:cNvPr id="19" name="Rectangle 18"/>
            <p:cNvSpPr/>
            <p:nvPr/>
          </p:nvSpPr>
          <p:spPr>
            <a:xfrm>
              <a:off x="947428" y="2564904"/>
              <a:ext cx="2304632" cy="756084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GB" sz="1800" b="1" dirty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TECH DESKS</a:t>
              </a: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3151833" y="2564904"/>
            <a:ext cx="2304632" cy="2750733"/>
            <a:chOff x="3647728" y="2564904"/>
            <a:chExt cx="2304632" cy="2750733"/>
          </a:xfrm>
        </p:grpSpPr>
        <p:sp>
          <p:nvSpPr>
            <p:cNvPr id="7" name="Rectangle 6"/>
            <p:cNvSpPr/>
            <p:nvPr/>
          </p:nvSpPr>
          <p:spPr>
            <a:xfrm>
              <a:off x="3647728" y="3320988"/>
              <a:ext cx="2304632" cy="1994649"/>
            </a:xfrm>
            <a:prstGeom prst="rect">
              <a:avLst/>
            </a:prstGeom>
            <a:solidFill>
              <a:srgbClr val="007EC6">
                <a:alpha val="68000"/>
              </a:srgbClr>
            </a:solidFill>
          </p:spPr>
          <p:txBody>
            <a:bodyPr wrap="square" lIns="182880" tIns="182880" rIns="182880" bIns="182880">
              <a:spAutoFit/>
            </a:bodyPr>
            <a:lstStyle/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3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English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3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German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3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French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3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Italian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3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Spanish</a:t>
              </a:r>
              <a:b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</a:br>
              <a:endParaRPr lang="en-GB" sz="14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3647728" y="2564904"/>
              <a:ext cx="2304632" cy="756084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GB" sz="1800" b="1" dirty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MULTILINGUAL TEAMS</a:t>
              </a: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866561" y="2564904"/>
            <a:ext cx="2323063" cy="2766571"/>
            <a:chOff x="6362456" y="2564904"/>
            <a:chExt cx="2323063" cy="2766571"/>
          </a:xfrm>
        </p:grpSpPr>
        <p:sp>
          <p:nvSpPr>
            <p:cNvPr id="8" name="Rectangle 7"/>
            <p:cNvSpPr/>
            <p:nvPr/>
          </p:nvSpPr>
          <p:spPr>
            <a:xfrm>
              <a:off x="6362456" y="3320988"/>
              <a:ext cx="2313563" cy="2010487"/>
            </a:xfrm>
            <a:prstGeom prst="rect">
              <a:avLst/>
            </a:prstGeom>
            <a:solidFill>
              <a:srgbClr val="007EC6">
                <a:alpha val="68000"/>
              </a:srgbClr>
            </a:solidFill>
          </p:spPr>
          <p:txBody>
            <a:bodyPr wrap="square" lIns="182880" tIns="182880" rIns="182880" bIns="182880">
              <a:spAutoFit/>
            </a:bodyPr>
            <a:lstStyle/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5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Front-end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5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.NET 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5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Java &amp; JVM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5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Python &amp; Django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5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Android (and more)</a:t>
              </a:r>
              <a:endParaRPr lang="en-GB" sz="11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accent5"/>
                </a:buClr>
              </a:pPr>
              <a:endParaRPr lang="en-GB" sz="8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6380887" y="2564904"/>
              <a:ext cx="2304632" cy="756084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GB" sz="1800" b="1" dirty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SOFTWARE DEVELOPERS</a:t>
              </a: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8576878" y="2564904"/>
            <a:ext cx="2304632" cy="2853325"/>
            <a:chOff x="9072773" y="2564904"/>
            <a:chExt cx="2304632" cy="2853325"/>
          </a:xfrm>
        </p:grpSpPr>
        <p:sp>
          <p:nvSpPr>
            <p:cNvPr id="9" name="Rectangle 8"/>
            <p:cNvSpPr/>
            <p:nvPr/>
          </p:nvSpPr>
          <p:spPr>
            <a:xfrm>
              <a:off x="9078930" y="3320988"/>
              <a:ext cx="2298475" cy="2097241"/>
            </a:xfrm>
            <a:prstGeom prst="rect">
              <a:avLst/>
            </a:prstGeom>
            <a:solidFill>
              <a:srgbClr val="007EC6">
                <a:alpha val="68000"/>
              </a:srgbClr>
            </a:solidFill>
          </p:spPr>
          <p:txBody>
            <a:bodyPr wrap="square" lIns="182880" tIns="182880" rIns="182880" bIns="182880">
              <a:spAutoFit/>
            </a:bodyPr>
            <a:lstStyle/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bg2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High Touch Support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bg2"/>
                </a:buClr>
              </a:pPr>
              <a:r>
                <a:rPr lang="en-GB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Social Media </a:t>
              </a:r>
              <a:endParaRPr lang="en-US" sz="14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bg2"/>
                </a:buClr>
              </a:pPr>
              <a:r>
                <a:rPr lang="en-US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Lead Generation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bg2"/>
                </a:buClr>
              </a:pPr>
              <a:r>
                <a:rPr lang="en-US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Email Marketing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bg2"/>
                </a:buClr>
              </a:pPr>
              <a:r>
                <a:rPr lang="en-US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Data Entry</a:t>
              </a:r>
            </a:p>
            <a:p>
              <a:pPr>
                <a:lnSpc>
                  <a:spcPct val="94000"/>
                </a:lnSpc>
                <a:spcAft>
                  <a:spcPts val="800"/>
                </a:spcAft>
                <a:buClr>
                  <a:schemeClr val="bg2"/>
                </a:buClr>
              </a:pPr>
              <a:r>
                <a:rPr lang="en-US" sz="1400" dirty="0">
                  <a:solidFill>
                    <a:schemeClr val="bg1"/>
                  </a:solidFill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Website Admin</a:t>
              </a:r>
              <a:endParaRPr lang="en-GB" sz="1400" dirty="0">
                <a:solidFill>
                  <a:schemeClr val="bg1"/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9072773" y="2564904"/>
              <a:ext cx="2304632" cy="756084"/>
            </a:xfrm>
            <a:prstGeom prst="rect">
              <a:avLst/>
            </a:prstGeom>
            <a:solidFill>
              <a:srgbClr val="007EC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80000"/>
                </a:lnSpc>
              </a:pPr>
              <a:r>
                <a:rPr lang="en-GB" sz="1800" b="1" dirty="0">
                  <a:latin typeface="Lucida Sans Unicode" panose="020B0602030504020204" pitchFamily="34" charset="0"/>
                  <a:cs typeface="Lucida Sans Unicode" panose="020B0602030504020204" pitchFamily="34" charset="0"/>
                </a:rPr>
                <a:t>CUSTOMER SERVICE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46694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4"/>
          <p:cNvSpPr txBox="1">
            <a:spLocks/>
          </p:cNvSpPr>
          <p:nvPr/>
        </p:nvSpPr>
        <p:spPr>
          <a:xfrm>
            <a:off x="464357" y="1312184"/>
            <a:ext cx="9112940" cy="1828784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395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1" kern="1200" cap="all" baseline="0">
                <a:solidFill>
                  <a:schemeClr val="accent1"/>
                </a:solidFill>
                <a:latin typeface="Lucida Sans Unicode" panose="020B0602030504020204" pitchFamily="34" charset="0"/>
                <a:ea typeface="+mj-ea"/>
                <a:cs typeface="+mj-cs"/>
              </a:defRPr>
            </a:lvl1pPr>
          </a:lstStyle>
          <a:p>
            <a:r>
              <a:rPr lang="en-GB" dirty="0"/>
              <a:t>Simple </a:t>
            </a:r>
            <a:br>
              <a:rPr lang="en-GB" dirty="0"/>
            </a:br>
            <a:r>
              <a:rPr lang="en-GB" dirty="0"/>
              <a:t>Contracts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35360" y="2600311"/>
            <a:ext cx="9793088" cy="20867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0000"/>
              </a:lnSpc>
              <a:buFont typeface="Segoe UI" panose="020B0502040204020203" pitchFamily="34" charset="0"/>
              <a:buChar char="₋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Easy point of entry (1 Team Member)</a:t>
            </a:r>
            <a:b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342900" indent="-342900">
              <a:lnSpc>
                <a:spcPct val="80000"/>
              </a:lnSpc>
              <a:buFont typeface="Segoe UI" panose="020B0502040204020203" pitchFamily="34" charset="0"/>
              <a:buChar char="₋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Flexible Contracts</a:t>
            </a:r>
            <a:b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342900" indent="-342900">
              <a:lnSpc>
                <a:spcPct val="80000"/>
              </a:lnSpc>
              <a:buFont typeface="Segoe UI" panose="020B0502040204020203" pitchFamily="34" charset="0"/>
              <a:buChar char="₋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Fixed price</a:t>
            </a:r>
            <a:b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 marL="342900" indent="-342900">
              <a:lnSpc>
                <a:spcPct val="80000"/>
              </a:lnSpc>
              <a:buFont typeface="Segoe UI" panose="020B0502040204020203" pitchFamily="34" charset="0"/>
              <a:buChar char="₋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  <a:t>No hidden fees</a:t>
            </a:r>
            <a:b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Lucida Sans Unicode" panose="020B0602030504020204" pitchFamily="34" charset="0"/>
                <a:cs typeface="Lucida Sans Unicode" panose="020B0602030504020204" pitchFamily="34" charset="0"/>
              </a:rPr>
            </a:br>
            <a:endParaRPr lang="en-US" sz="1800" dirty="0">
              <a:solidFill>
                <a:schemeClr val="tx1">
                  <a:lumMod val="75000"/>
                  <a:lumOff val="2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  <a:p>
            <a:pPr>
              <a:lnSpc>
                <a:spcPct val="80000"/>
              </a:lnSpc>
            </a:pPr>
            <a:endParaRPr lang="bg-BG" sz="1800" dirty="0">
              <a:solidFill>
                <a:schemeClr val="tx1">
                  <a:lumMod val="75000"/>
                  <a:lumOff val="25000"/>
                </a:schemeClr>
              </a:solidFill>
              <a:latin typeface="Lucida Sans Unicode" panose="020B0602030504020204" pitchFamily="34" charset="0"/>
              <a:cs typeface="Lucida Sans Unicode" panose="020B0602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171005"/>
      </p:ext>
    </p:extLst>
  </p:cSld>
  <p:clrMapOvr>
    <a:masterClrMapping/>
  </p:clrMapOvr>
</p:sld>
</file>

<file path=ppt/theme/theme1.xml><?xml version="1.0" encoding="utf-8"?>
<a:theme xmlns:a="http://schemas.openxmlformats.org/drawingml/2006/main" name="ProcessFlows Theme">
  <a:themeElements>
    <a:clrScheme name="Custom 1">
      <a:dk1>
        <a:srgbClr val="57565A"/>
      </a:dk1>
      <a:lt1>
        <a:sysClr val="window" lastClr="FFFFFF"/>
      </a:lt1>
      <a:dk2>
        <a:srgbClr val="00486F"/>
      </a:dk2>
      <a:lt2>
        <a:srgbClr val="00486F"/>
      </a:lt2>
      <a:accent1>
        <a:srgbClr val="00486F"/>
      </a:accent1>
      <a:accent2>
        <a:srgbClr val="F69F29"/>
      </a:accent2>
      <a:accent3>
        <a:srgbClr val="00486F"/>
      </a:accent3>
      <a:accent4>
        <a:srgbClr val="00486F"/>
      </a:accent4>
      <a:accent5>
        <a:srgbClr val="00486F"/>
      </a:accent5>
      <a:accent6>
        <a:srgbClr val="00486F"/>
      </a:accent6>
      <a:hlink>
        <a:srgbClr val="00486F"/>
      </a:hlink>
      <a:folHlink>
        <a:srgbClr val="92D050"/>
      </a:folHlink>
    </a:clrScheme>
    <a:fontScheme name="Custom 3">
      <a:majorFont>
        <a:latin typeface="Open Sans Light"/>
        <a:ea typeface=""/>
        <a:cs typeface=""/>
      </a:majorFont>
      <a:minorFont>
        <a:latin typeface="Open Sans Ligh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</a:objectDefaults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Konica Minolta">
  <a:themeElements>
    <a:clrScheme name="Konica Minolta">
      <a:dk1>
        <a:sysClr val="windowText" lastClr="000000"/>
      </a:dk1>
      <a:lt1>
        <a:sysClr val="window" lastClr="FFFFFF"/>
      </a:lt1>
      <a:dk2>
        <a:srgbClr val="C1E5F4"/>
      </a:dk2>
      <a:lt2>
        <a:srgbClr val="BEE2DD"/>
      </a:lt2>
      <a:accent1>
        <a:srgbClr val="0062C2"/>
      </a:accent1>
      <a:accent2>
        <a:srgbClr val="009EB7"/>
      </a:accent2>
      <a:accent3>
        <a:srgbClr val="C0167B"/>
      </a:accent3>
      <a:accent4>
        <a:srgbClr val="CEA100"/>
      </a:accent4>
      <a:accent5>
        <a:srgbClr val="826FB0"/>
      </a:accent5>
      <a:accent6>
        <a:srgbClr val="E5E3DF"/>
      </a:accent6>
      <a:hlink>
        <a:srgbClr val="0062C2"/>
      </a:hlink>
      <a:folHlink>
        <a:srgbClr val="000000"/>
      </a:folHlink>
    </a:clrScheme>
    <a:fontScheme name="Konica Minolta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4.xml><?xml version="1.0" encoding="utf-8"?>
<a:theme xmlns:a="http://schemas.openxmlformats.org/drawingml/2006/main" name="2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5.xml><?xml version="1.0" encoding="utf-8"?>
<a:theme xmlns:a="http://schemas.openxmlformats.org/drawingml/2006/main" name="3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6.xml><?xml version="1.0" encoding="utf-8"?>
<a:theme xmlns:a="http://schemas.openxmlformats.org/drawingml/2006/main" name="4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7.xml><?xml version="1.0" encoding="utf-8"?>
<a:theme xmlns:a="http://schemas.openxmlformats.org/drawingml/2006/main" name="5_BT-Brand-Theme_ver1">
  <a:themeElements>
    <a:clrScheme name="KM_BT-framework-colour-palette">
      <a:dk1>
        <a:srgbClr val="000000"/>
      </a:dk1>
      <a:lt1>
        <a:sysClr val="window" lastClr="FFFFFF"/>
      </a:lt1>
      <a:dk2>
        <a:srgbClr val="BEE2DD"/>
      </a:dk2>
      <a:lt2>
        <a:srgbClr val="C1E5F4"/>
      </a:lt2>
      <a:accent1>
        <a:srgbClr val="0066CC"/>
      </a:accent1>
      <a:accent2>
        <a:srgbClr val="E5E3DF"/>
      </a:accent2>
      <a:accent3>
        <a:srgbClr val="009EB7"/>
      </a:accent3>
      <a:accent4>
        <a:srgbClr val="CEA100"/>
      </a:accent4>
      <a:accent5>
        <a:srgbClr val="C0167B"/>
      </a:accent5>
      <a:accent6>
        <a:srgbClr val="826FB0"/>
      </a:accent6>
      <a:hlink>
        <a:srgbClr val="0066CC"/>
      </a:hlink>
      <a:folHlink>
        <a:srgbClr val="800080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heme-amends-bt-framework_cd3" id="{58BE966E-7C91-6045-B50A-0BE0CCA19846}" vid="{27C979CC-1322-F440-BABA-E3B766B32E76}"/>
    </a:ext>
  </a:extLst>
</a:theme>
</file>

<file path=ppt/theme/theme8.xml><?xml version="1.0" encoding="utf-8"?>
<a:theme xmlns:a="http://schemas.openxmlformats.org/drawingml/2006/main" name="1_Konica Minolta">
  <a:themeElements>
    <a:clrScheme name="Konica Minolta">
      <a:dk1>
        <a:sysClr val="windowText" lastClr="000000"/>
      </a:dk1>
      <a:lt1>
        <a:sysClr val="window" lastClr="FFFFFF"/>
      </a:lt1>
      <a:dk2>
        <a:srgbClr val="C1E5F4"/>
      </a:dk2>
      <a:lt2>
        <a:srgbClr val="BEE2DD"/>
      </a:lt2>
      <a:accent1>
        <a:srgbClr val="0062C2"/>
      </a:accent1>
      <a:accent2>
        <a:srgbClr val="009EB7"/>
      </a:accent2>
      <a:accent3>
        <a:srgbClr val="C0167B"/>
      </a:accent3>
      <a:accent4>
        <a:srgbClr val="CEA100"/>
      </a:accent4>
      <a:accent5>
        <a:srgbClr val="826FB0"/>
      </a:accent5>
      <a:accent6>
        <a:srgbClr val="E5E3DF"/>
      </a:accent6>
      <a:hlink>
        <a:srgbClr val="0062C2"/>
      </a:hlink>
      <a:folHlink>
        <a:srgbClr val="000000"/>
      </a:folHlink>
    </a:clrScheme>
    <a:fontScheme name="Konica Minolta">
      <a:majorFont>
        <a:latin typeface="Lucida Sans Unicode"/>
        <a:ea typeface=""/>
        <a:cs typeface=""/>
      </a:majorFont>
      <a:minorFont>
        <a:latin typeface="Lucida Sans Unicod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38100">
          <a:solidFill>
            <a:schemeClr val="accent3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tIns="0" rIns="0" bIns="0" rtlCol="0">
        <a:spAutoFit/>
      </a:bodyPr>
      <a:lstStyle>
        <a:defPPr algn="l">
          <a:defRPr sz="1200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3980087729ADB4459910C4C143D270D6" ma:contentTypeVersion="11" ma:contentTypeDescription="Ein neues Dokument erstellen." ma:contentTypeScope="" ma:versionID="802bc4df2e0daf57c8d5365f2614bc5a">
  <xsd:schema xmlns:xsd="http://www.w3.org/2001/XMLSchema" xmlns:xs="http://www.w3.org/2001/XMLSchema" xmlns:p="http://schemas.microsoft.com/office/2006/metadata/properties" xmlns:ns3="908fc608-1d5b-4eea-a2e8-f86490e11b62" targetNamespace="http://schemas.microsoft.com/office/2006/metadata/properties" ma:root="true" ma:fieldsID="346ad112a0ca606238d2794717134750" ns3:_="">
    <xsd:import namespace="908fc608-1d5b-4eea-a2e8-f86490e11b62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MediaServiceDateTake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08fc608-1d5b-4eea-a2e8-f86490e11b6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DD962BF-850B-4438-A0B4-A77C73F7D523}">
  <ds:schemaRefs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http://schemas.microsoft.com/office/2006/documentManagement/types"/>
    <ds:schemaRef ds:uri="http://schemas.microsoft.com/office/2006/metadata/properties"/>
    <ds:schemaRef ds:uri="908fc608-1d5b-4eea-a2e8-f86490e11b62"/>
    <ds:schemaRef ds:uri="http://purl.org/dc/terms/"/>
    <ds:schemaRef ds:uri="http://www.w3.org/XML/1998/namespace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B6E71152-63CC-4B8F-AD20-487A7F3F1AE1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1AEA254-168D-4751-994F-95E954F5F379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908fc608-1d5b-4eea-a2e8-f86490e11b6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211424</TotalTime>
  <Words>552</Words>
  <Application>Microsoft Office PowerPoint</Application>
  <PresentationFormat>Widescreen</PresentationFormat>
  <Paragraphs>149</Paragraphs>
  <Slides>16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16</vt:i4>
      </vt:variant>
    </vt:vector>
  </HeadingPairs>
  <TitlesOfParts>
    <vt:vector size="34" baseType="lpstr">
      <vt:lpstr>Arial</vt:lpstr>
      <vt:lpstr>Arial Black</vt:lpstr>
      <vt:lpstr>Arial Narrow</vt:lpstr>
      <vt:lpstr>Calibri</vt:lpstr>
      <vt:lpstr>Courier New</vt:lpstr>
      <vt:lpstr>Lucida Sans Unicode</vt:lpstr>
      <vt:lpstr>Open Sans</vt:lpstr>
      <vt:lpstr>Open Sans Light</vt:lpstr>
      <vt:lpstr>Segoe UI</vt:lpstr>
      <vt:lpstr>Wingdings</vt:lpstr>
      <vt:lpstr>ProcessFlows Theme</vt:lpstr>
      <vt:lpstr>Konica Minolta</vt:lpstr>
      <vt:lpstr>BT-Brand-Theme_ver1</vt:lpstr>
      <vt:lpstr>2_BT-Brand-Theme_ver1</vt:lpstr>
      <vt:lpstr>3_BT-Brand-Theme_ver1</vt:lpstr>
      <vt:lpstr>4_BT-Brand-Theme_ver1</vt:lpstr>
      <vt:lpstr>5_BT-Brand-Theme_ver1</vt:lpstr>
      <vt:lpstr>1_Konica Minolta</vt:lpstr>
      <vt:lpstr>PowerPoint Presentation</vt:lpstr>
      <vt:lpstr>PowerPoint Presentation</vt:lpstr>
      <vt:lpstr>PowerPoint Presentation</vt:lpstr>
      <vt:lpstr>OUR OFFICE IN SOFIA – CAPITAL OF BULGARIA </vt:lpstr>
      <vt:lpstr>Our value creation </vt:lpstr>
      <vt:lpstr>  Service Offering</vt:lpstr>
      <vt:lpstr>PowerPoint Presentation</vt:lpstr>
      <vt:lpstr> comprehensive Skillset Breakdown</vt:lpstr>
      <vt:lpstr>PowerPoint Presentation</vt:lpstr>
      <vt:lpstr>SCALABILITY</vt:lpstr>
      <vt:lpstr>PowerPoint Presentation</vt:lpstr>
      <vt:lpstr>PowerPoint Presentation</vt:lpstr>
      <vt:lpstr>RECRUITMENT PROCESS</vt:lpstr>
      <vt:lpstr>PowerPoint Presentation</vt:lpstr>
      <vt:lpstr>PowerPoint Presentation</vt:lpstr>
      <vt:lpstr>QUESTIONS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asdf</dc:title>
  <dc:creator>DesignSmash</dc:creator>
  <cp:lastModifiedBy>Marina Petrova</cp:lastModifiedBy>
  <cp:revision>1814</cp:revision>
  <dcterms:created xsi:type="dcterms:W3CDTF">2014-10-08T23:03:32Z</dcterms:created>
  <dcterms:modified xsi:type="dcterms:W3CDTF">2022-12-09T08:33:29Z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0x0101003980087729ADB4459910C4C143D270D6</vt:lpwstr>
  </property>
</Properties>
</file>